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023263" cy="30275213"/>
  <p:notesSz cx="6858000" cy="9144000"/>
  <p:defaultTextStyle>
    <a:defPPr>
      <a:defRPr lang="nl-BE"/>
    </a:defPPr>
    <a:lvl1pPr algn="l" defTabSz="3278297" rtl="0" fontAlgn="base">
      <a:spcBef>
        <a:spcPct val="0"/>
      </a:spcBef>
      <a:spcAft>
        <a:spcPct val="0"/>
      </a:spcAft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1638590" indent="-1316684" algn="l" defTabSz="3278297" rtl="0" fontAlgn="base">
      <a:spcBef>
        <a:spcPct val="0"/>
      </a:spcBef>
      <a:spcAft>
        <a:spcPct val="0"/>
      </a:spcAft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3278297" indent="-2634486" algn="l" defTabSz="3278297" rtl="0" fontAlgn="base">
      <a:spcBef>
        <a:spcPct val="0"/>
      </a:spcBef>
      <a:spcAft>
        <a:spcPct val="0"/>
      </a:spcAft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4916888" indent="-3951171" algn="l" defTabSz="3278297" rtl="0" fontAlgn="base">
      <a:spcBef>
        <a:spcPct val="0"/>
      </a:spcBef>
      <a:spcAft>
        <a:spcPct val="0"/>
      </a:spcAft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6556596" indent="-5268972" algn="l" defTabSz="3278297" rtl="0" fontAlgn="base">
      <a:spcBef>
        <a:spcPct val="0"/>
      </a:spcBef>
      <a:spcAft>
        <a:spcPct val="0"/>
      </a:spcAft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609529" algn="l" defTabSz="643811" rtl="0" eaLnBrk="1" latinLnBrk="0" hangingPunct="1"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1931435" algn="l" defTabSz="643811" rtl="0" eaLnBrk="1" latinLnBrk="0" hangingPunct="1"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253341" algn="l" defTabSz="643811" rtl="0" eaLnBrk="1" latinLnBrk="0" hangingPunct="1"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2575247" algn="l" defTabSz="643811" rtl="0" eaLnBrk="1" latinLnBrk="0" hangingPunct="1">
      <a:defRPr sz="6478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20" userDrawn="1">
          <p15:clr>
            <a:srgbClr val="A4A3A4"/>
          </p15:clr>
        </p15:guide>
        <p15:guide id="2" pos="6622" userDrawn="1">
          <p15:clr>
            <a:srgbClr val="A4A3A4"/>
          </p15:clr>
        </p15:guide>
        <p15:guide id="3" orient="horz" pos="6632" userDrawn="1">
          <p15:clr>
            <a:srgbClr val="A4A3A4"/>
          </p15:clr>
        </p15:guide>
        <p15:guide id="4" pos="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B6"/>
    <a:srgbClr val="EDF880"/>
    <a:srgbClr val="A5CEE3"/>
    <a:srgbClr val="FB5F53"/>
    <a:srgbClr val="CA4B18"/>
    <a:srgbClr val="E73A3A"/>
    <a:srgbClr val="40A245"/>
    <a:srgbClr val="00E241"/>
    <a:srgbClr val="37AC50"/>
    <a:srgbClr val="0F9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FEA28-E421-42A9-9E20-C602E4C6FFE4}" v="23" dt="2026-03-13T12:10:24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56" autoAdjust="0"/>
    <p:restoredTop sz="99502" autoAdjust="0"/>
  </p:normalViewPr>
  <p:slideViewPr>
    <p:cSldViewPr>
      <p:cViewPr>
        <p:scale>
          <a:sx n="33" d="100"/>
          <a:sy n="33" d="100"/>
        </p:scale>
        <p:origin x="2364" y="-1338"/>
      </p:cViewPr>
      <p:guideLst>
        <p:guide orient="horz" pos="17020"/>
        <p:guide pos="6622"/>
        <p:guide orient="horz" pos="6632"/>
        <p:guide pos="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1 Лаборатория" userId="57c3e03836fdcf7a" providerId="LiveId" clId="{37D822A8-0F66-4143-ADFD-A5275260059A}"/>
    <pc:docChg chg="undo custSel addSld delSld modSld modMainMaster modNotesMaster">
      <pc:chgData name="31 Лаборатория" userId="57c3e03836fdcf7a" providerId="LiveId" clId="{37D822A8-0F66-4143-ADFD-A5275260059A}" dt="2026-03-13T12:11:19.908" v="2253" actId="1076"/>
      <pc:docMkLst>
        <pc:docMk/>
      </pc:docMkLst>
      <pc:sldChg chg="addSp delSp modSp mod modNotes">
        <pc:chgData name="31 Лаборатория" userId="57c3e03836fdcf7a" providerId="LiveId" clId="{37D822A8-0F66-4143-ADFD-A5275260059A}" dt="2026-03-13T12:11:19.908" v="2253" actId="1076"/>
        <pc:sldMkLst>
          <pc:docMk/>
          <pc:sldMk cId="0" sldId="256"/>
        </pc:sldMkLst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31 Лаборатория" userId="57c3e03836fdcf7a" providerId="LiveId" clId="{37D822A8-0F66-4143-ADFD-A5275260059A}" dt="2026-03-13T12:10:13.728" v="2191"/>
          <ac:spMkLst>
            <pc:docMk/>
            <pc:sldMk cId="0" sldId="256"/>
            <ac:spMk id="24" creationId="{2D10EC89-A8C3-3883-A0DE-CB0F96916064}"/>
          </ac:spMkLst>
        </pc:spChg>
        <pc:spChg chg="add mod">
          <ac:chgData name="31 Лаборатория" userId="57c3e03836fdcf7a" providerId="LiveId" clId="{37D822A8-0F66-4143-ADFD-A5275260059A}" dt="2026-03-13T12:10:13.728" v="2191"/>
          <ac:spMkLst>
            <pc:docMk/>
            <pc:sldMk cId="0" sldId="256"/>
            <ac:spMk id="25" creationId="{7DBC1945-46C6-939B-632C-55BE8853D505}"/>
          </ac:spMkLst>
        </pc:spChg>
        <pc:spChg chg="add mod">
          <ac:chgData name="31 Лаборатория" userId="57c3e03836fdcf7a" providerId="LiveId" clId="{37D822A8-0F66-4143-ADFD-A5275260059A}" dt="2026-03-13T12:11:19.908" v="2253" actId="1076"/>
          <ac:spMkLst>
            <pc:docMk/>
            <pc:sldMk cId="0" sldId="256"/>
            <ac:spMk id="26" creationId="{10AB0141-4F0E-ACCD-1A6F-D271402061E0}"/>
          </ac:spMkLst>
        </pc:spChg>
        <pc:spChg chg="add mod">
          <ac:chgData name="31 Лаборатория" userId="57c3e03836fdcf7a" providerId="LiveId" clId="{37D822A8-0F66-4143-ADFD-A5275260059A}" dt="2026-03-13T12:11:19.908" v="2253" actId="1076"/>
          <ac:spMkLst>
            <pc:docMk/>
            <pc:sldMk cId="0" sldId="256"/>
            <ac:spMk id="27" creationId="{EBC0A5B2-0F0A-F270-16CF-4BC5CC30E3E4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41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6:04.428" v="2016" actId="207"/>
          <ac:spMkLst>
            <pc:docMk/>
            <pc:sldMk cId="0" sldId="256"/>
            <ac:spMk id="45" creationId="{E94985B0-179A-43E2-83DD-80F853DEC627}"/>
          </ac:spMkLst>
        </pc:spChg>
        <pc:spChg chg="add del mod">
          <ac:chgData name="31 Лаборатория" userId="57c3e03836fdcf7a" providerId="LiveId" clId="{37D822A8-0F66-4143-ADFD-A5275260059A}" dt="2026-03-13T12:05:37.645" v="2006"/>
          <ac:spMkLst>
            <pc:docMk/>
            <pc:sldMk cId="0" sldId="256"/>
            <ac:spMk id="50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9:30.829" v="2185" actId="1076"/>
          <ac:spMkLst>
            <pc:docMk/>
            <pc:sldMk cId="0" sldId="256"/>
            <ac:spMk id="53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57" creationId="{18A4F4D9-39DF-4824-82A5-01157F9DDC42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58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1:07:44.430" v="680" actId="255"/>
          <ac:spMkLst>
            <pc:docMk/>
            <pc:sldMk cId="0" sldId="256"/>
            <ac:spMk id="59" creationId="{E94985B0-179A-43E2-83DD-80F853DEC627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1:10:16.110" v="876" actId="255"/>
          <ac:spMkLst>
            <pc:docMk/>
            <pc:sldMk cId="0" sldId="256"/>
            <ac:spMk id="66" creationId="{18A4F4D9-39DF-4824-82A5-01157F9DDC42}"/>
          </ac:spMkLst>
        </pc:spChg>
        <pc:spChg chg="mod">
          <ac:chgData name="31 Лаборатория" userId="57c3e03836fdcf7a" providerId="LiveId" clId="{37D822A8-0F66-4143-ADFD-A5275260059A}" dt="2026-03-13T12:11:19.908" v="2253" actId="1076"/>
          <ac:spMkLst>
            <pc:docMk/>
            <pc:sldMk cId="0" sldId="256"/>
            <ac:spMk id="67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75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78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92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99" creationId="{00000000-0000-0000-0000-000000000000}"/>
          </ac:spMkLst>
        </pc:spChg>
        <pc:spChg chg="del mod">
          <ac:chgData name="31 Лаборатория" userId="57c3e03836fdcf7a" providerId="LiveId" clId="{37D822A8-0F66-4143-ADFD-A5275260059A}" dt="2026-03-13T11:33:48.618" v="1326" actId="478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2:05:11.014" v="1980" actId="1036"/>
          <ac:spMkLst>
            <pc:docMk/>
            <pc:sldMk cId="0" sldId="256"/>
            <ac:spMk id="127" creationId="{00000000-0000-0000-0000-000000000000}"/>
          </ac:spMkLst>
        </pc:spChg>
        <pc:spChg chg="del mod">
          <ac:chgData name="31 Лаборатория" userId="57c3e03836fdcf7a" providerId="LiveId" clId="{37D822A8-0F66-4143-ADFD-A5275260059A}" dt="2026-03-13T11:42:30.809" v="1558" actId="478"/>
          <ac:spMkLst>
            <pc:docMk/>
            <pc:sldMk cId="0" sldId="256"/>
            <ac:spMk id="128" creationId="{00000000-0000-0000-0000-000000000000}"/>
          </ac:spMkLst>
        </pc:spChg>
        <pc:spChg chg="del mod">
          <ac:chgData name="31 Лаборатория" userId="57c3e03836fdcf7a" providerId="LiveId" clId="{37D822A8-0F66-4143-ADFD-A5275260059A}" dt="2026-03-13T11:20:16.289" v="966" actId="478"/>
          <ac:spMkLst>
            <pc:docMk/>
            <pc:sldMk cId="0" sldId="256"/>
            <ac:spMk id="135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0:51:38.757" v="0"/>
          <ac:spMkLst>
            <pc:docMk/>
            <pc:sldMk cId="0" sldId="256"/>
            <ac:spMk id="2099" creationId="{00000000-0000-0000-0000-000000000000}"/>
          </ac:spMkLst>
        </pc:spChg>
        <pc:graphicFrameChg chg="mod modGraphic">
          <ac:chgData name="31 Лаборатория" userId="57c3e03836fdcf7a" providerId="LiveId" clId="{37D822A8-0F66-4143-ADFD-A5275260059A}" dt="2026-03-13T12:00:49.534" v="1964" actId="1076"/>
          <ac:graphicFrameMkLst>
            <pc:docMk/>
            <pc:sldMk cId="0" sldId="256"/>
            <ac:graphicFrameMk id="2109" creationId="{00000000-0000-0000-0000-000000000000}"/>
          </ac:graphicFrameMkLst>
        </pc:graphicFrameChg>
        <pc:picChg chg="add mod modCrop">
          <ac:chgData name="31 Лаборатория" userId="57c3e03836fdcf7a" providerId="LiveId" clId="{37D822A8-0F66-4143-ADFD-A5275260059A}" dt="2026-03-13T11:44:37.512" v="1624" actId="1076"/>
          <ac:picMkLst>
            <pc:docMk/>
            <pc:sldMk cId="0" sldId="256"/>
            <ac:picMk id="20" creationId="{D33290D7-167E-910F-F01B-45B3FED80625}"/>
          </ac:picMkLst>
        </pc:picChg>
        <pc:picChg chg="del">
          <ac:chgData name="31 Лаборатория" userId="57c3e03836fdcf7a" providerId="LiveId" clId="{37D822A8-0F66-4143-ADFD-A5275260059A}" dt="2026-03-13T11:32:14.046" v="1270" actId="478"/>
          <ac:picMkLst>
            <pc:docMk/>
            <pc:sldMk cId="0" sldId="256"/>
            <ac:picMk id="2106" creationId="{00000000-0000-0000-0000-000000000000}"/>
          </ac:picMkLst>
        </pc:picChg>
        <pc:cxnChg chg="mod">
          <ac:chgData name="31 Лаборатория" userId="57c3e03836fdcf7a" providerId="LiveId" clId="{37D822A8-0F66-4143-ADFD-A5275260059A}" dt="2026-03-13T11:07:57.325" v="681" actId="1076"/>
          <ac:cxnSpMkLst>
            <pc:docMk/>
            <pc:sldMk cId="0" sldId="256"/>
            <ac:cxnSpMk id="5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36:28.121" v="1340" actId="1076"/>
          <ac:cxnSpMkLst>
            <pc:docMk/>
            <pc:sldMk cId="0" sldId="256"/>
            <ac:cxnSpMk id="22" creationId="{00000000-0000-0000-0000-000000000000}"/>
          </ac:cxnSpMkLst>
        </pc:cxnChg>
        <pc:cxnChg chg="add mod">
          <ac:chgData name="31 Лаборатория" userId="57c3e03836fdcf7a" providerId="LiveId" clId="{37D822A8-0F66-4143-ADFD-A5275260059A}" dt="2026-03-13T12:11:19.908" v="2253" actId="1076"/>
          <ac:cxnSpMkLst>
            <pc:docMk/>
            <pc:sldMk cId="0" sldId="256"/>
            <ac:cxnSpMk id="23" creationId="{C3F3A457-DFB3-C4A1-C3D5-5D7F54FB346D}"/>
          </ac:cxnSpMkLst>
        </pc:cxnChg>
        <pc:cxnChg chg="mod">
          <ac:chgData name="31 Лаборатория" userId="57c3e03836fdcf7a" providerId="LiveId" clId="{37D822A8-0F66-4143-ADFD-A5275260059A}" dt="2026-03-13T11:36:28.121" v="1340" actId="1076"/>
          <ac:cxnSpMkLst>
            <pc:docMk/>
            <pc:sldMk cId="0" sldId="256"/>
            <ac:cxnSpMk id="28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10:29.633" v="878" actId="1076"/>
          <ac:cxnSpMkLst>
            <pc:docMk/>
            <pc:sldMk cId="0" sldId="256"/>
            <ac:cxnSpMk id="60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36:28.121" v="1340" actId="1076"/>
          <ac:cxnSpMkLst>
            <pc:docMk/>
            <pc:sldMk cId="0" sldId="256"/>
            <ac:cxnSpMk id="68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36:28.121" v="1340" actId="1076"/>
          <ac:cxnSpMkLst>
            <pc:docMk/>
            <pc:sldMk cId="0" sldId="256"/>
            <ac:cxnSpMk id="84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42:17.336" v="1556" actId="255"/>
          <ac:cxnSpMkLst>
            <pc:docMk/>
            <pc:sldMk cId="0" sldId="256"/>
            <ac:cxnSpMk id="86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40:31.072" v="1542" actId="14100"/>
          <ac:cxnSpMkLst>
            <pc:docMk/>
            <pc:sldMk cId="0" sldId="256"/>
            <ac:cxnSpMk id="87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2:06:20.325" v="2018" actId="1076"/>
          <ac:cxnSpMkLst>
            <pc:docMk/>
            <pc:sldMk cId="0" sldId="256"/>
            <ac:cxnSpMk id="94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10:29.633" v="878" actId="1076"/>
          <ac:cxnSpMkLst>
            <pc:docMk/>
            <pc:sldMk cId="0" sldId="256"/>
            <ac:cxnSpMk id="96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40:27.868" v="1541" actId="554"/>
          <ac:cxnSpMkLst>
            <pc:docMk/>
            <pc:sldMk cId="0" sldId="256"/>
            <ac:cxnSpMk id="97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1:42:17.336" v="1556" actId="255"/>
          <ac:cxnSpMkLst>
            <pc:docMk/>
            <pc:sldMk cId="0" sldId="256"/>
            <ac:cxnSpMk id="98" creationId="{00000000-0000-0000-0000-000000000000}"/>
          </ac:cxnSpMkLst>
        </pc:cxnChg>
        <pc:cxnChg chg="del mod">
          <ac:chgData name="31 Лаборатория" userId="57c3e03836fdcf7a" providerId="LiveId" clId="{37D822A8-0F66-4143-ADFD-A5275260059A}" dt="2026-03-13T11:44:44.736" v="1625" actId="478"/>
          <ac:cxnSpMkLst>
            <pc:docMk/>
            <pc:sldMk cId="0" sldId="256"/>
            <ac:cxnSpMk id="130" creationId="{00000000-0000-0000-0000-000000000000}"/>
          </ac:cxnSpMkLst>
        </pc:cxnChg>
        <pc:cxnChg chg="mod">
          <ac:chgData name="31 Лаборатория" userId="57c3e03836fdcf7a" providerId="LiveId" clId="{37D822A8-0F66-4143-ADFD-A5275260059A}" dt="2026-03-13T12:11:19.908" v="2253" actId="1076"/>
          <ac:cxnSpMkLst>
            <pc:docMk/>
            <pc:sldMk cId="0" sldId="256"/>
            <ac:cxnSpMk id="136" creationId="{00000000-0000-0000-0000-000000000000}"/>
          </ac:cxnSpMkLst>
        </pc:cxnChg>
      </pc:sldChg>
      <pc:sldChg chg="new del">
        <pc:chgData name="31 Лаборатория" userId="57c3e03836fdcf7a" providerId="LiveId" clId="{37D822A8-0F66-4143-ADFD-A5275260059A}" dt="2026-03-13T12:07:01.722" v="2038" actId="680"/>
        <pc:sldMkLst>
          <pc:docMk/>
          <pc:sldMk cId="759492260" sldId="257"/>
        </pc:sldMkLst>
      </pc:sldChg>
      <pc:sldMasterChg chg="modSp modSldLayout">
        <pc:chgData name="31 Лаборатория" userId="57c3e03836fdcf7a" providerId="LiveId" clId="{37D822A8-0F66-4143-ADFD-A5275260059A}" dt="2026-03-13T10:51:38.757" v="0"/>
        <pc:sldMasterMkLst>
          <pc:docMk/>
          <pc:sldMasterMk cId="0" sldId="2147483648"/>
        </pc:sldMasterMkLst>
        <pc:spChg chg="mod">
          <ac:chgData name="31 Лаборатория" userId="57c3e03836fdcf7a" providerId="LiveId" clId="{37D822A8-0F66-4143-ADFD-A5275260059A}" dt="2026-03-13T10:51:38.757" v="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0:51:38.757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0:51:38.757" v="0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0:51:38.757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31 Лаборатория" userId="57c3e03836fdcf7a" providerId="LiveId" clId="{37D822A8-0F66-4143-ADFD-A5275260059A}" dt="2026-03-13T10:51:38.757" v="0"/>
          <ac:spMkLst>
            <pc:docMk/>
            <pc:sldMasterMk cId="0" sldId="2147483648"/>
            <ac:spMk id="1027" creationId="{00000000-0000-0000-0000-000000000000}"/>
          </ac:spMkLst>
        </pc:spChg>
        <pc:sldLayoutChg chg="modSp">
          <pc:chgData name="31 Лаборатория" userId="57c3e03836fdcf7a" providerId="LiveId" clId="{37D822A8-0F66-4143-ADFD-A5275260059A}" dt="2026-03-13T10:51:38.757" v="0"/>
          <pc:sldLayoutMkLst>
            <pc:docMk/>
            <pc:sldMasterMk cId="0" sldId="2147483648"/>
            <pc:sldLayoutMk cId="0" sldId="2147483649"/>
          </pc:sldLayoutMkLst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31 Лаборатория" userId="57c3e03836fdcf7a" providerId="LiveId" clId="{37D822A8-0F66-4143-ADFD-A5275260059A}" dt="2026-03-13T10:51:38.757" v="0"/>
          <pc:sldLayoutMkLst>
            <pc:docMk/>
            <pc:sldMasterMk cId="0" sldId="2147483648"/>
            <pc:sldLayoutMk cId="0" sldId="2147483651"/>
          </pc:sldLayoutMkLst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31 Лаборатория" userId="57c3e03836fdcf7a" providerId="LiveId" clId="{37D822A8-0F66-4143-ADFD-A5275260059A}" dt="2026-03-13T10:51:38.757" v="0"/>
          <pc:sldLayoutMkLst>
            <pc:docMk/>
            <pc:sldMasterMk cId="0" sldId="2147483648"/>
            <pc:sldLayoutMk cId="0" sldId="2147483652"/>
          </pc:sldLayoutMkLst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31 Лаборатория" userId="57c3e03836fdcf7a" providerId="LiveId" clId="{37D822A8-0F66-4143-ADFD-A5275260059A}" dt="2026-03-13T10:51:38.757" v="0"/>
          <pc:sldLayoutMkLst>
            <pc:docMk/>
            <pc:sldMasterMk cId="0" sldId="2147483648"/>
            <pc:sldLayoutMk cId="0" sldId="2147483653"/>
          </pc:sldLayoutMkLst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31 Лаборатория" userId="57c3e03836fdcf7a" providerId="LiveId" clId="{37D822A8-0F66-4143-ADFD-A5275260059A}" dt="2026-03-13T10:51:38.757" v="0"/>
          <pc:sldLayoutMkLst>
            <pc:docMk/>
            <pc:sldMasterMk cId="0" sldId="2147483648"/>
            <pc:sldLayoutMk cId="0" sldId="2147483656"/>
          </pc:sldLayoutMkLst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31 Лаборатория" userId="57c3e03836fdcf7a" providerId="LiveId" clId="{37D822A8-0F66-4143-ADFD-A5275260059A}" dt="2026-03-13T10:51:38.757" v="0"/>
          <pc:sldLayoutMkLst>
            <pc:docMk/>
            <pc:sldMasterMk cId="0" sldId="2147483648"/>
            <pc:sldLayoutMk cId="0" sldId="2147483657"/>
          </pc:sldLayoutMkLst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31 Лаборатория" userId="57c3e03836fdcf7a" providerId="LiveId" clId="{37D822A8-0F66-4143-ADFD-A5275260059A}" dt="2026-03-13T10:51:38.757" v="0"/>
          <pc:sldLayoutMkLst>
            <pc:docMk/>
            <pc:sldMasterMk cId="0" sldId="2147483648"/>
            <pc:sldLayoutMk cId="0" sldId="2147483659"/>
          </pc:sldLayoutMkLst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31 Лаборатория" userId="57c3e03836fdcf7a" providerId="LiveId" clId="{37D822A8-0F66-4143-ADFD-A5275260059A}" dt="2026-03-13T10:51:38.757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CF15-DFB4-435C-ACE5-5FF5AD5D3E8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143000"/>
            <a:ext cx="2143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19A2-3828-44F9-9792-54338C95F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6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1pPr>
    <a:lvl2pPr marL="321906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2pPr>
    <a:lvl3pPr marL="643811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3pPr>
    <a:lvl4pPr marL="965718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4pPr>
    <a:lvl5pPr marL="1287623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5pPr>
    <a:lvl6pPr marL="1609529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6pPr>
    <a:lvl7pPr marL="1931435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7pPr>
    <a:lvl8pPr marL="2253341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8pPr>
    <a:lvl9pPr marL="2575247" algn="l" defTabSz="643811" rtl="0" eaLnBrk="1" latinLnBrk="0" hangingPunct="1">
      <a:defRPr sz="8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57438" y="1143000"/>
            <a:ext cx="21431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19A2-3828-44F9-9792-54338C95F2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1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747" y="9404943"/>
            <a:ext cx="17869773" cy="6489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3491" y="17155955"/>
            <a:ext cx="14716284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1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6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82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69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1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3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CCA3-9289-4CBD-ADF8-8D4B9383424F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BE40-FD4A-4AA1-B68E-848EDBF0C0A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AD54-688C-4D81-8CDE-6CA34D67560B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D941-8854-4CB7-BE63-6855E2219F6E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474083" y="9054533"/>
            <a:ext cx="15661600" cy="1928783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1980" y="9054533"/>
            <a:ext cx="46641717" cy="1928783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393A-77D6-46DD-B179-F80E9023FFA3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F167-91B4-4CF1-912F-D76639EAAC5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5611-32C2-4348-AAC4-7065C911C662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A699-86E2-455B-8D93-D32C1CE4DB99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695" y="19454630"/>
            <a:ext cx="17869773" cy="6012994"/>
          </a:xfrm>
        </p:spPr>
        <p:txBody>
          <a:bodyPr anchor="t"/>
          <a:lstStyle>
            <a:lvl1pPr algn="l">
              <a:defRPr sz="14164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0695" y="12831930"/>
            <a:ext cx="17869773" cy="6622701"/>
          </a:xfrm>
        </p:spPr>
        <p:txBody>
          <a:bodyPr anchor="b"/>
          <a:lstStyle>
            <a:lvl1pPr marL="0" indent="0">
              <a:buNone/>
              <a:defRPr sz="7082">
                <a:solidFill>
                  <a:schemeClr val="tx1">
                    <a:tint val="75000"/>
                  </a:schemeClr>
                </a:solidFill>
              </a:defRPr>
            </a:lvl1pPr>
            <a:lvl2pPr marL="1616437" indent="0">
              <a:buNone/>
              <a:defRPr sz="6388">
                <a:solidFill>
                  <a:schemeClr val="tx1">
                    <a:tint val="75000"/>
                  </a:schemeClr>
                </a:solidFill>
              </a:defRPr>
            </a:lvl2pPr>
            <a:lvl3pPr marL="3232875" indent="0">
              <a:buNone/>
              <a:defRPr sz="5624">
                <a:solidFill>
                  <a:schemeClr val="tx1">
                    <a:tint val="75000"/>
                  </a:schemeClr>
                </a:solidFill>
              </a:defRPr>
            </a:lvl3pPr>
            <a:lvl4pPr marL="4849312" indent="0">
              <a:buNone/>
              <a:defRPr sz="4930">
                <a:solidFill>
                  <a:schemeClr val="tx1">
                    <a:tint val="75000"/>
                  </a:schemeClr>
                </a:solidFill>
              </a:defRPr>
            </a:lvl4pPr>
            <a:lvl5pPr marL="6465749" indent="0">
              <a:buNone/>
              <a:defRPr sz="4930">
                <a:solidFill>
                  <a:schemeClr val="tx1">
                    <a:tint val="75000"/>
                  </a:schemeClr>
                </a:solidFill>
              </a:defRPr>
            </a:lvl5pPr>
            <a:lvl6pPr marL="8082186" indent="0">
              <a:buNone/>
              <a:defRPr sz="4930">
                <a:solidFill>
                  <a:schemeClr val="tx1">
                    <a:tint val="75000"/>
                  </a:schemeClr>
                </a:solidFill>
              </a:defRPr>
            </a:lvl6pPr>
            <a:lvl7pPr marL="9698623" indent="0">
              <a:buNone/>
              <a:defRPr sz="4930">
                <a:solidFill>
                  <a:schemeClr val="tx1">
                    <a:tint val="75000"/>
                  </a:schemeClr>
                </a:solidFill>
              </a:defRPr>
            </a:lvl7pPr>
            <a:lvl8pPr marL="11315061" indent="0">
              <a:buNone/>
              <a:defRPr sz="4930">
                <a:solidFill>
                  <a:schemeClr val="tx1">
                    <a:tint val="75000"/>
                  </a:schemeClr>
                </a:solidFill>
              </a:defRPr>
            </a:lvl8pPr>
            <a:lvl9pPr marL="12931498" indent="0">
              <a:buNone/>
              <a:defRPr sz="49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63C4-4393-4E41-9831-104CA5B27F4C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ABDB-77E0-4C0D-9F91-C3BC2279984C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1981" y="52743346"/>
            <a:ext cx="31151659" cy="149189522"/>
          </a:xfrm>
        </p:spPr>
        <p:txBody>
          <a:bodyPr/>
          <a:lstStyle>
            <a:lvl1pPr>
              <a:defRPr sz="9928"/>
            </a:lvl1pPr>
            <a:lvl2pPr>
              <a:defRPr sz="8470"/>
            </a:lvl2pPr>
            <a:lvl3pPr>
              <a:defRPr sz="7082"/>
            </a:lvl3pPr>
            <a:lvl4pPr>
              <a:defRPr sz="6388"/>
            </a:lvl4pPr>
            <a:lvl5pPr>
              <a:defRPr sz="6388"/>
            </a:lvl5pPr>
            <a:lvl6pPr>
              <a:defRPr sz="6388"/>
            </a:lvl6pPr>
            <a:lvl7pPr>
              <a:defRPr sz="6388"/>
            </a:lvl7pPr>
            <a:lvl8pPr>
              <a:defRPr sz="6388"/>
            </a:lvl8pPr>
            <a:lvl9pPr>
              <a:defRPr sz="63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84026" y="52743346"/>
            <a:ext cx="31151657" cy="149189522"/>
          </a:xfrm>
        </p:spPr>
        <p:txBody>
          <a:bodyPr/>
          <a:lstStyle>
            <a:lvl1pPr>
              <a:defRPr sz="9928"/>
            </a:lvl1pPr>
            <a:lvl2pPr>
              <a:defRPr sz="8470"/>
            </a:lvl2pPr>
            <a:lvl3pPr>
              <a:defRPr sz="7082"/>
            </a:lvl3pPr>
            <a:lvl4pPr>
              <a:defRPr sz="6388"/>
            </a:lvl4pPr>
            <a:lvl5pPr>
              <a:defRPr sz="6388"/>
            </a:lvl5pPr>
            <a:lvl6pPr>
              <a:defRPr sz="6388"/>
            </a:lvl6pPr>
            <a:lvl7pPr>
              <a:defRPr sz="6388"/>
            </a:lvl7pPr>
            <a:lvl8pPr>
              <a:defRPr sz="6388"/>
            </a:lvl8pPr>
            <a:lvl9pPr>
              <a:defRPr sz="63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A63F-D158-49AB-889B-80A366D49A24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8C82-B6FA-4988-930C-23DEB5890AE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163" y="1212413"/>
            <a:ext cx="18920937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164" y="6776886"/>
            <a:ext cx="9288925" cy="2824283"/>
          </a:xfrm>
        </p:spPr>
        <p:txBody>
          <a:bodyPr anchor="b"/>
          <a:lstStyle>
            <a:lvl1pPr marL="0" indent="0">
              <a:buNone/>
              <a:defRPr sz="8470" b="1"/>
            </a:lvl1pPr>
            <a:lvl2pPr marL="1616437" indent="0">
              <a:buNone/>
              <a:defRPr sz="7082" b="1"/>
            </a:lvl2pPr>
            <a:lvl3pPr marL="3232875" indent="0">
              <a:buNone/>
              <a:defRPr sz="6388" b="1"/>
            </a:lvl3pPr>
            <a:lvl4pPr marL="4849312" indent="0">
              <a:buNone/>
              <a:defRPr sz="5624" b="1"/>
            </a:lvl4pPr>
            <a:lvl5pPr marL="6465749" indent="0">
              <a:buNone/>
              <a:defRPr sz="5624" b="1"/>
            </a:lvl5pPr>
            <a:lvl6pPr marL="8082186" indent="0">
              <a:buNone/>
              <a:defRPr sz="5624" b="1"/>
            </a:lvl6pPr>
            <a:lvl7pPr marL="9698623" indent="0">
              <a:buNone/>
              <a:defRPr sz="5624" b="1"/>
            </a:lvl7pPr>
            <a:lvl8pPr marL="11315061" indent="0">
              <a:buNone/>
              <a:defRPr sz="5624" b="1"/>
            </a:lvl8pPr>
            <a:lvl9pPr marL="12931498" indent="0">
              <a:buNone/>
              <a:defRPr sz="56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1164" y="9601169"/>
            <a:ext cx="9288925" cy="17443290"/>
          </a:xfrm>
        </p:spPr>
        <p:txBody>
          <a:bodyPr/>
          <a:lstStyle>
            <a:lvl1pPr>
              <a:defRPr sz="8470"/>
            </a:lvl1pPr>
            <a:lvl2pPr>
              <a:defRPr sz="7082"/>
            </a:lvl2pPr>
            <a:lvl3pPr>
              <a:defRPr sz="6388"/>
            </a:lvl3pPr>
            <a:lvl4pPr>
              <a:defRPr sz="5624"/>
            </a:lvl4pPr>
            <a:lvl5pPr>
              <a:defRPr sz="5624"/>
            </a:lvl5pPr>
            <a:lvl6pPr>
              <a:defRPr sz="5624"/>
            </a:lvl6pPr>
            <a:lvl7pPr>
              <a:defRPr sz="5624"/>
            </a:lvl7pPr>
            <a:lvl8pPr>
              <a:defRPr sz="5624"/>
            </a:lvl8pPr>
            <a:lvl9pPr>
              <a:defRPr sz="56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79526" y="6776886"/>
            <a:ext cx="9292575" cy="2824283"/>
          </a:xfrm>
        </p:spPr>
        <p:txBody>
          <a:bodyPr anchor="b"/>
          <a:lstStyle>
            <a:lvl1pPr marL="0" indent="0">
              <a:buNone/>
              <a:defRPr sz="8470" b="1"/>
            </a:lvl1pPr>
            <a:lvl2pPr marL="1616437" indent="0">
              <a:buNone/>
              <a:defRPr sz="7082" b="1"/>
            </a:lvl2pPr>
            <a:lvl3pPr marL="3232875" indent="0">
              <a:buNone/>
              <a:defRPr sz="6388" b="1"/>
            </a:lvl3pPr>
            <a:lvl4pPr marL="4849312" indent="0">
              <a:buNone/>
              <a:defRPr sz="5624" b="1"/>
            </a:lvl4pPr>
            <a:lvl5pPr marL="6465749" indent="0">
              <a:buNone/>
              <a:defRPr sz="5624" b="1"/>
            </a:lvl5pPr>
            <a:lvl6pPr marL="8082186" indent="0">
              <a:buNone/>
              <a:defRPr sz="5624" b="1"/>
            </a:lvl6pPr>
            <a:lvl7pPr marL="9698623" indent="0">
              <a:buNone/>
              <a:defRPr sz="5624" b="1"/>
            </a:lvl7pPr>
            <a:lvl8pPr marL="11315061" indent="0">
              <a:buNone/>
              <a:defRPr sz="5624" b="1"/>
            </a:lvl8pPr>
            <a:lvl9pPr marL="12931498" indent="0">
              <a:buNone/>
              <a:defRPr sz="56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79526" y="9601169"/>
            <a:ext cx="9292575" cy="17443290"/>
          </a:xfrm>
        </p:spPr>
        <p:txBody>
          <a:bodyPr/>
          <a:lstStyle>
            <a:lvl1pPr>
              <a:defRPr sz="8470"/>
            </a:lvl1pPr>
            <a:lvl2pPr>
              <a:defRPr sz="7082"/>
            </a:lvl2pPr>
            <a:lvl3pPr>
              <a:defRPr sz="6388"/>
            </a:lvl3pPr>
            <a:lvl4pPr>
              <a:defRPr sz="5624"/>
            </a:lvl4pPr>
            <a:lvl5pPr>
              <a:defRPr sz="5624"/>
            </a:lvl5pPr>
            <a:lvl6pPr>
              <a:defRPr sz="5624"/>
            </a:lvl6pPr>
            <a:lvl7pPr>
              <a:defRPr sz="5624"/>
            </a:lvl7pPr>
            <a:lvl8pPr>
              <a:defRPr sz="5624"/>
            </a:lvl8pPr>
            <a:lvl9pPr>
              <a:defRPr sz="56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F6BD-5DB8-45DC-959A-F26A5C52E477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E564-2C69-438C-A85A-54E9A5CCB2C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E350-8B09-4A93-AD39-3E3C65BDB4AB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9EB7-EF8D-4979-95D4-46751C2F99EB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F380-7D28-4D09-A527-ADE2E7C20258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7328-455E-4688-B398-7A15DE02D4C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166" y="1205401"/>
            <a:ext cx="6916509" cy="5129967"/>
          </a:xfrm>
        </p:spPr>
        <p:txBody>
          <a:bodyPr anchor="b"/>
          <a:lstStyle>
            <a:lvl1pPr algn="l">
              <a:defRPr sz="7082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9513" y="1205404"/>
            <a:ext cx="11752588" cy="25839056"/>
          </a:xfrm>
        </p:spPr>
        <p:txBody>
          <a:bodyPr/>
          <a:lstStyle>
            <a:lvl1pPr>
              <a:defRPr sz="11317"/>
            </a:lvl1pPr>
            <a:lvl2pPr>
              <a:defRPr sz="9928"/>
            </a:lvl2pPr>
            <a:lvl3pPr>
              <a:defRPr sz="8470"/>
            </a:lvl3pPr>
            <a:lvl4pPr>
              <a:defRPr sz="7082"/>
            </a:lvl4pPr>
            <a:lvl5pPr>
              <a:defRPr sz="7082"/>
            </a:lvl5pPr>
            <a:lvl6pPr>
              <a:defRPr sz="7082"/>
            </a:lvl6pPr>
            <a:lvl7pPr>
              <a:defRPr sz="7082"/>
            </a:lvl7pPr>
            <a:lvl8pPr>
              <a:defRPr sz="7082"/>
            </a:lvl8pPr>
            <a:lvl9pPr>
              <a:defRPr sz="70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166" y="6335371"/>
            <a:ext cx="6916509" cy="20709089"/>
          </a:xfrm>
        </p:spPr>
        <p:txBody>
          <a:bodyPr/>
          <a:lstStyle>
            <a:lvl1pPr marL="0" indent="0">
              <a:buNone/>
              <a:defRPr sz="4930"/>
            </a:lvl1pPr>
            <a:lvl2pPr marL="1616437" indent="0">
              <a:buNone/>
              <a:defRPr sz="4235"/>
            </a:lvl2pPr>
            <a:lvl3pPr marL="3232875" indent="0">
              <a:buNone/>
              <a:defRPr sz="3541"/>
            </a:lvl3pPr>
            <a:lvl4pPr marL="4849312" indent="0">
              <a:buNone/>
              <a:defRPr sz="3194"/>
            </a:lvl4pPr>
            <a:lvl5pPr marL="6465749" indent="0">
              <a:buNone/>
              <a:defRPr sz="3194"/>
            </a:lvl5pPr>
            <a:lvl6pPr marL="8082186" indent="0">
              <a:buNone/>
              <a:defRPr sz="3194"/>
            </a:lvl6pPr>
            <a:lvl7pPr marL="9698623" indent="0">
              <a:buNone/>
              <a:defRPr sz="3194"/>
            </a:lvl7pPr>
            <a:lvl8pPr marL="11315061" indent="0">
              <a:buNone/>
              <a:defRPr sz="3194"/>
            </a:lvl8pPr>
            <a:lvl9pPr marL="12931498" indent="0">
              <a:buNone/>
              <a:defRPr sz="31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63AB-881A-4620-B03C-560773A6E47D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773E-592C-478D-9C4C-D0689FABB3A6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708" y="21192650"/>
            <a:ext cx="12613958" cy="2501912"/>
          </a:xfrm>
        </p:spPr>
        <p:txBody>
          <a:bodyPr anchor="b"/>
          <a:lstStyle>
            <a:lvl1pPr algn="l">
              <a:defRPr sz="7082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0708" y="2705146"/>
            <a:ext cx="12613958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1317"/>
            </a:lvl1pPr>
            <a:lvl2pPr marL="1616437" indent="0">
              <a:buNone/>
              <a:defRPr sz="9928"/>
            </a:lvl2pPr>
            <a:lvl3pPr marL="3232875" indent="0">
              <a:buNone/>
              <a:defRPr sz="8470"/>
            </a:lvl3pPr>
            <a:lvl4pPr marL="4849312" indent="0">
              <a:buNone/>
              <a:defRPr sz="7082"/>
            </a:lvl4pPr>
            <a:lvl5pPr marL="6465749" indent="0">
              <a:buNone/>
              <a:defRPr sz="7082"/>
            </a:lvl5pPr>
            <a:lvl6pPr marL="8082186" indent="0">
              <a:buNone/>
              <a:defRPr sz="7082"/>
            </a:lvl6pPr>
            <a:lvl7pPr marL="9698623" indent="0">
              <a:buNone/>
              <a:defRPr sz="7082"/>
            </a:lvl7pPr>
            <a:lvl8pPr marL="11315061" indent="0">
              <a:buNone/>
              <a:defRPr sz="7082"/>
            </a:lvl8pPr>
            <a:lvl9pPr marL="12931498" indent="0">
              <a:buNone/>
              <a:defRPr sz="7082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0708" y="23694562"/>
            <a:ext cx="12613958" cy="3553130"/>
          </a:xfrm>
        </p:spPr>
        <p:txBody>
          <a:bodyPr/>
          <a:lstStyle>
            <a:lvl1pPr marL="0" indent="0">
              <a:buNone/>
              <a:defRPr sz="4930"/>
            </a:lvl1pPr>
            <a:lvl2pPr marL="1616437" indent="0">
              <a:buNone/>
              <a:defRPr sz="4235"/>
            </a:lvl2pPr>
            <a:lvl3pPr marL="3232875" indent="0">
              <a:buNone/>
              <a:defRPr sz="3541"/>
            </a:lvl3pPr>
            <a:lvl4pPr marL="4849312" indent="0">
              <a:buNone/>
              <a:defRPr sz="3194"/>
            </a:lvl4pPr>
            <a:lvl5pPr marL="6465749" indent="0">
              <a:buNone/>
              <a:defRPr sz="3194"/>
            </a:lvl5pPr>
            <a:lvl6pPr marL="8082186" indent="0">
              <a:buNone/>
              <a:defRPr sz="3194"/>
            </a:lvl6pPr>
            <a:lvl7pPr marL="9698623" indent="0">
              <a:buNone/>
              <a:defRPr sz="3194"/>
            </a:lvl7pPr>
            <a:lvl8pPr marL="11315061" indent="0">
              <a:buNone/>
              <a:defRPr sz="3194"/>
            </a:lvl8pPr>
            <a:lvl9pPr marL="12931498" indent="0">
              <a:buNone/>
              <a:defRPr sz="31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0CA8-ECE8-4E2D-BC73-6A956BEAAEC1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ED18-22D2-48DD-9500-56476F845BF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51495" y="1212725"/>
            <a:ext cx="18920275" cy="504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5631" tIns="232815" rIns="465631" bIns="232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nl-B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1495" y="7064066"/>
            <a:ext cx="18920275" cy="1998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5631" tIns="232815" rIns="465631" bIns="232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nl-B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495" y="28060918"/>
            <a:ext cx="4904767" cy="1611320"/>
          </a:xfrm>
          <a:prstGeom prst="rect">
            <a:avLst/>
          </a:prstGeom>
        </p:spPr>
        <p:txBody>
          <a:bodyPr vert="horz" wrap="square" lIns="465631" tIns="232815" rIns="465631" bIns="232815" numCol="1" anchor="ctr" anchorCtr="0" compatLnSpc="1">
            <a:prstTxWarp prst="textNoShape">
              <a:avLst/>
            </a:prstTxWarp>
          </a:bodyPr>
          <a:lstStyle>
            <a:lvl1pPr>
              <a:defRPr sz="423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8531B0-587E-4C1F-B7D8-FBF1B320B149}" type="datetimeFigureOut">
              <a:rPr lang="nl-BE" altLang="en-US"/>
              <a:pPr>
                <a:defRPr/>
              </a:pPr>
              <a:t>13/03/2026</a:t>
            </a:fld>
            <a:endParaRPr lang="nl-B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83004" y="28060918"/>
            <a:ext cx="6657256" cy="1611320"/>
          </a:xfrm>
          <a:prstGeom prst="rect">
            <a:avLst/>
          </a:prstGeom>
        </p:spPr>
        <p:txBody>
          <a:bodyPr vert="horz" wrap="square" lIns="465631" tIns="232815" rIns="465631" bIns="232815" numCol="1" anchor="ctr" anchorCtr="0" compatLnSpc="1">
            <a:prstTxWarp prst="textNoShape">
              <a:avLst/>
            </a:prstTxWarp>
          </a:bodyPr>
          <a:lstStyle>
            <a:lvl1pPr algn="ctr">
              <a:defRPr sz="423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67003" y="28060918"/>
            <a:ext cx="4904767" cy="1611320"/>
          </a:xfrm>
          <a:prstGeom prst="rect">
            <a:avLst/>
          </a:prstGeom>
        </p:spPr>
        <p:txBody>
          <a:bodyPr vert="horz" wrap="square" lIns="465631" tIns="232815" rIns="465631" bIns="232815" numCol="1" anchor="ctr" anchorCtr="0" compatLnSpc="1">
            <a:prstTxWarp prst="textNoShape">
              <a:avLst/>
            </a:prstTxWarp>
          </a:bodyPr>
          <a:lstStyle>
            <a:lvl1pPr algn="r">
              <a:defRPr sz="423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05DEE6-F4B7-4178-A0AD-1A219CFAA19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32757" rtl="0" eaLnBrk="0" fontAlgn="base" hangingPunct="0">
        <a:spcBef>
          <a:spcPct val="0"/>
        </a:spcBef>
        <a:spcAft>
          <a:spcPct val="0"/>
        </a:spcAft>
        <a:defRPr sz="1555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232757" rtl="0" eaLnBrk="0" fontAlgn="base" hangingPunct="0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2pPr>
      <a:lvl3pPr algn="ctr" defTabSz="3232757" rtl="0" eaLnBrk="0" fontAlgn="base" hangingPunct="0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3pPr>
      <a:lvl4pPr algn="ctr" defTabSz="3232757" rtl="0" eaLnBrk="0" fontAlgn="base" hangingPunct="0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4pPr>
      <a:lvl5pPr algn="ctr" defTabSz="3232757" rtl="0" eaLnBrk="0" fontAlgn="base" hangingPunct="0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5pPr>
      <a:lvl6pPr marL="317434" algn="ctr" defTabSz="3232757" rtl="0" fontAlgn="base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6pPr>
      <a:lvl7pPr marL="634868" algn="ctr" defTabSz="3232757" rtl="0" fontAlgn="base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7pPr>
      <a:lvl8pPr marL="952302" algn="ctr" defTabSz="3232757" rtl="0" fontAlgn="base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8pPr>
      <a:lvl9pPr marL="1269736" algn="ctr" defTabSz="3232757" rtl="0" fontAlgn="base">
        <a:spcBef>
          <a:spcPct val="0"/>
        </a:spcBef>
        <a:spcAft>
          <a:spcPct val="0"/>
        </a:spcAft>
        <a:defRPr sz="15552">
          <a:solidFill>
            <a:schemeClr val="tx1"/>
          </a:solidFill>
          <a:latin typeface="Calibri" pitchFamily="34" charset="0"/>
        </a:defRPr>
      </a:lvl9pPr>
    </p:titleStyle>
    <p:bodyStyle>
      <a:lvl1pPr marL="1211320" indent="-1211320" algn="l" defTabSz="3232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17" kern="1200">
          <a:solidFill>
            <a:schemeClr val="tx1"/>
          </a:solidFill>
          <a:latin typeface="+mn-lt"/>
          <a:ea typeface="+mn-ea"/>
          <a:cs typeface="+mn-cs"/>
        </a:defRPr>
      </a:lvl1pPr>
      <a:lvl2pPr marL="2626546" indent="-1009616" algn="l" defTabSz="3232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928" kern="1200">
          <a:solidFill>
            <a:schemeClr val="tx1"/>
          </a:solidFill>
          <a:latin typeface="+mn-lt"/>
          <a:ea typeface="+mn-ea"/>
          <a:cs typeface="+mn-cs"/>
        </a:defRPr>
      </a:lvl2pPr>
      <a:lvl3pPr marL="4040670" indent="-807914" algn="l" defTabSz="323275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470" kern="1200">
          <a:solidFill>
            <a:schemeClr val="tx1"/>
          </a:solidFill>
          <a:latin typeface="+mn-lt"/>
          <a:ea typeface="+mn-ea"/>
          <a:cs typeface="+mn-cs"/>
        </a:defRPr>
      </a:lvl3pPr>
      <a:lvl4pPr marL="5656497" indent="-807914" algn="l" defTabSz="323275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082" kern="1200">
          <a:solidFill>
            <a:schemeClr val="tx1"/>
          </a:solidFill>
          <a:latin typeface="+mn-lt"/>
          <a:ea typeface="+mn-ea"/>
          <a:cs typeface="+mn-cs"/>
        </a:defRPr>
      </a:lvl4pPr>
      <a:lvl5pPr marL="7273426" indent="-807914" algn="l" defTabSz="323275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082" kern="1200">
          <a:solidFill>
            <a:schemeClr val="tx1"/>
          </a:solidFill>
          <a:latin typeface="+mn-lt"/>
          <a:ea typeface="+mn-ea"/>
          <a:cs typeface="+mn-cs"/>
        </a:defRPr>
      </a:lvl5pPr>
      <a:lvl6pPr marL="8890405" indent="-808219" algn="l" defTabSz="323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7082" kern="1200">
          <a:solidFill>
            <a:schemeClr val="tx1"/>
          </a:solidFill>
          <a:latin typeface="+mn-lt"/>
          <a:ea typeface="+mn-ea"/>
          <a:cs typeface="+mn-cs"/>
        </a:defRPr>
      </a:lvl6pPr>
      <a:lvl7pPr marL="10506842" indent="-808219" algn="l" defTabSz="323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7082" kern="1200">
          <a:solidFill>
            <a:schemeClr val="tx1"/>
          </a:solidFill>
          <a:latin typeface="+mn-lt"/>
          <a:ea typeface="+mn-ea"/>
          <a:cs typeface="+mn-cs"/>
        </a:defRPr>
      </a:lvl7pPr>
      <a:lvl8pPr marL="12123279" indent="-808219" algn="l" defTabSz="323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7082" kern="1200">
          <a:solidFill>
            <a:schemeClr val="tx1"/>
          </a:solidFill>
          <a:latin typeface="+mn-lt"/>
          <a:ea typeface="+mn-ea"/>
          <a:cs typeface="+mn-cs"/>
        </a:defRPr>
      </a:lvl8pPr>
      <a:lvl9pPr marL="13739717" indent="-808219" algn="l" defTabSz="3232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70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1pPr>
      <a:lvl2pPr marL="1616437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2pPr>
      <a:lvl3pPr marL="3232875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3pPr>
      <a:lvl4pPr marL="4849312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4pPr>
      <a:lvl5pPr marL="6465749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5pPr>
      <a:lvl6pPr marL="8082186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6pPr>
      <a:lvl7pPr marL="9698623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7pPr>
      <a:lvl8pPr marL="11315061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8pPr>
      <a:lvl9pPr marL="12931498" algn="l" defTabSz="3232875" rtl="0" eaLnBrk="1" latinLnBrk="0" hangingPunct="1">
        <a:defRPr sz="6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AutoShape 60" descr="data:image/png;base64,iVBORw0KGgoAAAANSUhEUgAAAOEAAADgCAMAAADCMfHtAAABIFBMVEX///8AY0kAfU+ds6cAYEUAXUEAWz4AWTsAVjcAVDQAUjEAXEAAAAAAWjwAY0iftqrK2dG1yMHp7+309/YAeUiLqp/V4NxnkoPD0s2rwbl4nZCgubCVsacATisscVvO2tZXiHeAopYAcTpNgnDf5+TS0dFfjX3v7+82dmFAe2dQhHJxmIqwxL2poaAAdUHi4uK5s7IaalIZGBYARh2Xko/p5+evzL4AQhXCwsJXVlYgHx4QDgykm5uyq6tTU1KTpZp1eXFMlXOCsZocg1ikxbW91clvb254oo1kY2O+vr4AbTItLCt1dHQ9PDuEhINrcWhtpouQuaU/j2sAOgBWZFZaTkk0MzKIjoaSh4ZWYFNZcWCNmZCwtrF7bWwheVGJfXz5JkRGAAAgAElEQVR4nNV9DX+buJa3SCQQOCYFDAZjGxNjx295oUmnaZt02qYzfZk203aee2ee3bu73/9b7BE4sQGBkZNO757fnaQ3iUF/naPzLgmh709WFBhe1+60x4PhdDodzsbtTtj1jCCy/oa3f1+KjG57oqhUUeQGIXhFhDTkpkJV2h/bC+f/JlDHm/c1qsgE61IFYdxoUk1q+8GPHrAQBd2hSgFbFbQM6USm2sR2f/TAa5HpDSiV64NbY2dD0aZ+9KMBVFPU7WtbobtDKatS+G8rsGY3Vu8FLyWdUBw6PxoMhxZTrXF/eEsiauz/eynYKKTKg8FLCMta+99HWt2pRh4UXkqExosfDS2hRUwfln0rworc/dHwkI/riafO/grLCa+J3JTrMl2m9g9dkB5RyjyWW+Dwe6JIeqOPJTz25oCMthfGIkwhYoC7YWpk1f5h+AxJKRkWlWkwYBBltamSjtukpkUl1USWJoHgRS6KqCQ1bDSV50asy9U+gkx/jKwGfVrKP9MP0RQw0C6IWMNDEkUGcBsZqE0A7NMzy4HfyvALFVmUdiPHiwnjaBlGbPzt+MyBVj7rDdtyxnOD6Qm37U9sNBmgOSEh0pCjKgEaECsAhIqL/uiidi9AAQCYYjIoXZ06nfzNTkC33D4wnRLKtIcQVlHUIzJpowA5PYkG0R8+6mPKxhqAgNMImcjTxsjoUQkF6gT5DYmWSD7W5n8jPicuW4AAMB4356ijjBGwDbnwh3iCTAf5CoVvgEhtI19LfqGyBTlXDTTBsEatXhcNAT7DLvHknzT/NlHtlAmoDgoUGENl5PaMCFgDQsmsGlo8DVB/jFyva6Iz+IMUoQw/j6wzB2mSpKHoLLKeyk34DW40MOU9n87+FsvhSI0SOcJ9d4abbAYc9BTZMOAIxQqdypaj9lGwQD1ZDZEPSocyhHgKwu4jKUAaJlO0UOHZdog6dNINXUvlvYLQv4GNYQkDZXkWx8hQQToDkLcQSbDm2siyPTSLLKr4RqfD1OVUYpZxAIKJp85YbiO7A2YnNlG/gzzmiSqw3kxQPDJXt6qD74zP7Df5DKRglpnA9TzTQMAdK9JmwKLQAoxKP9alRpMkygkn48bJFxBqMpyoibXr9FxE6RlyziyrNwfdNCe4T4v6jJDv6pAbKo+BmGAyR0Ycyx3UjgxAdgbaVlaRIRNVow2pKlUDWGU6G2OZIofiIerqyIcV+YdjqQqyOEte176j/e+ovKHKcThUI6sHOEBPADMs88xFMZaaJfwukM5Yiudj3PRQXwVVDXME4gDWFFljXMCoDL8TPmvCdSEVkE/zzAR/DGTVRUhSYJjTqXi8AVCIHVA8g3dNQqaJzad4MZDHBcEh+LtkcyJ+CI/HYLQpuCdTtsIGyFT1/gQXJ74egZMO42evc2BlWyE4uD5y+vnliLXvoFMNjSOhoDwAG3APD1CkqTEiVreRRkrbkx47bSmmKjJtBM4disDNKzxRe/CAo6sVh9LAnZCoLmIeiAZLBnwzWS0xlkIQFaLrEHjMNTyB505B8dBCmEbHDwtwzvExaMh+E9uoS6XGOPbNyOaa6e0IHHQjVsgQzAcF+9EJcG7u5OlDAhxw/FAIFXwpRBa42IPeBHVVSh+AfytS2yazG6DhwM2QObNM4ofz4aa8oatW0MNgrbtM9yGnrmWoT0SbD0IQkK4xPwvQ0EdeLkzG0kNBnBQ8C6yoiopcmFTNinpTw53XkU+mYZkWwtzQgfcBuWMqekOhHQjDtOGMDrNTjYn5IAALuhpsfGAZIEAwYjWwVKwoGxJLsizrEp61B2QyxXiI++yHRNpsUwjLI+gSMk00aICbPs5xUX4IiByAcxRFqNuGsJaCs10pn0RmorVYLGQ8NsauCu637GqLvi6RrjzsM45uZCgFGdWMELSnQ3Ozgpv3h1gUUabfnvZM86mLwMs2y3NlzEkJF+6APoLIzqCdtsa+UM3QDFbggG+GDBEGoN3ASxgFleUYWSCy7WEWYuO+EKcFd0KaaQFqn1mBQj3L6palo8DDmQ+x7KpaQA0F/DnNHlJDnbue5/bgC552AWETx2aH4EklQNxwkUdUgDLX+sjKJqAxvp+6meU5BCo6orKFHOZay6raKAEYz7DsP5KJPVNd6jbB9dEWkmLQcJzwUIuNcYd4C3AY/FgnNvjXjYq1DJajZ6BwgTwTAsd+ZlA4vg/AeX6NQXjjKDIzts1yySL9WGq4iuzFhjZ1jAkNNKK5Z66mGQyLzBBiI5yNQ3vYHQKD8cxuTo05LpdWorWRq6kQHIfqEPkZiGSyPUA778noGMLcntdWbbTgZlKSN4ZDX9YWcXNx5nVUAIPbQeiOfcPz/ABWHZ7ThWdIi9ifDBd+z2XD9eSg5yqkXT5tchd8YBZxAJ5J9s/kwbYAF3lfVMEQfbouOMI9UG+80eiSLMlGz409o6sFXseNGQASDzD1NFlW/abOlqjMNCweYDnS+h7YOGXh4oHdjEEvlya/CRMgsxcz3YCzuSIl3A6gkweoesg9g7BFajQ7OOToUCLHbZcqhuovpJ7bMzQidfrJiLGuT9iKzQwMszmbwEzFvaiP4yD2p1hlwlpCioMkYqGBLFEzyogQjGwLspo5JSJ7KCSS5qCOYiLC0Qtk7ga9aYA9JfaasjexibRmvkpUks6UrjsEDkldR1UNGxCWKR08BdvQbrIx2NloVdsmI97PzaUuI4/5ZtRElsnRCfCT4GxuK9h1FSVZXLXLpjgRTTK2e+4knBHJ75Z8tNEBKZLAWvmqnI0Zm+I2Y56XQtDKPoQYeh9DXMoBOMeASw0UDLoDT0t5Vk4ymBWv68WxM5kEWOZ+Hlac99SAcJzOk6Ty6vXCCnWRc6WxTFSLOaJa4POKarjpyqTTkQfdnu83ytW+rpcjV+ZDGkc9Fzzq6dTliwAgi5jdsJEVZ14id8QAmjktI08WbTVEZr83R/NiqEFit+crYOlULXKVYqyFCQQIVNUokWIJUw1iSYXTMwUTqLhqUuvAitXhJ74GyNLABzdlRc68SRPrqIpzFoelDAZnPvuVUQiUyKCjhR3Hk9SFbfRnnaxXRRSqTuZdIzBXS8UyHdfvTCEGy8PE46argTMu++N5m2tytQjFBgrIwPaC7jpEKrIUc9OHp8hWLdcYDgInzAPE8px2vQ6K46DtzGgmzYYVLe4Y5ak/07UnWjb0wsT22rCsDEqwweEiy+ql3AJAGZshshTdnIyC+hycMR9+qhby7Dh2p1juu9il8iDj6ADzxovNnr/lduTMU+X+HKsBgdAz5jireNKm7cAPZyowUsuIgFI/GU5y2gDHFopMJc45hCmXoqYywcTQugNQEHcfxE21vb4wTKcqiRt05LWWDh2TbptQb6BOOHYDZASDawwW0Og1wsH6nGp1E8VtzlNN5INHOMsrBzyjEzf0CYQPBK+KRVjtr7yMR19f7xwcHHy8ruSnO1wrK0N8jNte17Ad8AL53mGEfI0FTsaavOF+PYB5GU0+Sx20QEZh6StWt9cxevJ03Wcm2vjOxTDfHB+3Wjs7rS/O8UH1FJuheicioGqcbr/nzXpGMOFAbHSR3YN4wx4ge8121ZRTvsUCZVxwVJkn1w17i2G3u3oN0eYrZr05AHQpfdvZOd6g7SybrpaB0mh0wLjONZdXA5Fnkh04SO11MwlxrU7En3Opbz+uq4UlAWuHdGbevPdolU/FWnv1EvP6eGedWt82vt1WV2+J3bPQ7Soy5rUlMSwBMmyUWTq4Rpo4yjKKrApOBYCGO6Z0cebOVk4cna5JYnRwi2zJyI8/bX6/1b4rGepK2+u1x80piosIcTynGqy7KDuuGmXwrEg0PGTzSjLJO0DHBHOvsbK6DZJ5/hLX8bc3X1qwGI+v6wUATv9WIkDbqFiZuS6v9QMTMrEghs2KsI43Pd7NKhM8NcF94HmILJE2c592ojsdo+c6Xr6kCI9/SYb99u2jWvgYdW+H3Rga6tgd2tzUKpPIYiZa3lSUyutmCElB0ovukzIH8Zfb4OTffoDgbIHdTGX0OBHb0VFCV0s6ury8HFWMwrxNNmGl7Z65zYYy5qQUZJdXs9Wq1ZlflAe1DT/Oc5F0bfbGZniXhKaD3KPetG45eHF5dVJ81eivqoGEt+ogViZ+7HuOzREkbjaMtCsR8gS+AdY1r7DlxP8m0q3XpGt+/lHXqZJBo/OLiytg30UW5ej8vHKy3VsnBxSaL3cLSbFyqvRsutyABdNCS12TuQWkc/tjLBeUiJUIaevL5T9OR4fsB09GV5dMUE8/nDIpHaGLw8rJtuJUhemS0vMFAEpJI0DZQ7m9FhKndYfYXU3pe8sJIf0iO6LEFLa+ooujo8s19lmHT5bIPlQjvKta6g0/LO+j41BF0sbe0K+7RtQOPHfJQpnX/eEkCI/fJv/nkve2DTwE6qSc0+tnfBLC5d0oAqIAtm+ynFiFu7SXCFMbf8pbchdPNiG87R4QTfmUMpG/CktpKboKv+8zNRatN/dCCPGDILh0ZIOSx4kBlCoBIrQ0h9a9ECJvK4glDrgntJyX1Cy1Pq9bK2ebj5BjJIvkb9PfQfiJt5hnPzdQRVHkpzSuaLHA9x4Ii+WhOqTyXuhu8aTK5M9tzHTwxjrl/b4mwmJuugZx99oUO6s2A5SqRuZ8vA2eDv77LWdhjGoiLNahN5OuFx+TzwHXeYxaHVH/dBsfgsI52Hn99e0vjxwnukub1kZYCAdqEC3mhwVNBaONDYI/fdxZEQSICR0cHFy//vqLJYAwEp99jsHYopKyuVLw6Li1wyNAe/DtXW2EhSpKDSoEUYGwnqmVurNeH/AxJsvzS+08fDHBuYnkfLBTLLdsolppLdA3lRjf1oW4ua8oRwUGCLNQKQSEZWR+/cZyplycx69rPiQQXopqNkzk5nqqqG56OaUL4+2X19dMySTKZg1tjQRjSsJCljOJwp+vXSJIES5dUMuMoke//PT1C+Pqkotfaj5DVNfnOolEhbQhVnEtOtlHv7xeZosPajYZlDfwlFBGTIU1qSIEkIcQVkbKxlbdpZhvndhEGW0aCgppfTXDQ/jk8ujof8CnGaXhx0HN7sJA0ChmMvyC5l6v9Ec3ImR0xBCmzvlxjVx/QoXa3gZaM/qm4OwooicBlCF8y5i4zANsJlHnTVl5lZ6YntpcG9iM8BKhk1GakKu9EEWZuBYHV7QE8qjgEG2B8ChBmCRz6iN0xGRtbTEJmhpBRQo0yiA8vDo9/Z8E4aOEh3UtYqHtchPdRXeR2NQQ8V7HXKBkWUspTTVNbecUGWKu191CXIjtBqnpclcgRMk6fDLaEbIWjMRGeseLjpA1rFNIrofwX8dCFp8RrwJVMdRb51nMWVC22PpXRAia5snPwiwUXVDa8mNiZkYVB5hDaI1GJ3+lCFvHLbHeVzFu0PThjpBTirfZ9zfKFHwBISuPgpRef/lF8Eldof1xctq3JGbvtxHSHEJGTEqr6txlJCamS1Uj5nZvKJOLILzY4kliLvRSK3K3FWz4zI9DKMQPnSafEWLhdkdTPSBCsXxLUr+whFQp3erMhpMMwsOjqyvw2p582OZRWww3ElKl2sYh8EbF5+FWCMXsRaIXhdgu3vQP9PXjgofwkFuR2khCHliyqISMxRZet7NzfPyQCIW86CREtEVsqCy8wYhVZ1r7D4hQyEFJemuEUqVUdH/R2yTG3c36NJdHR/8F37ZDyD99qAwh872FKqPc6nEF/ZLU11ohj4dbIkQCw5WkBhKLm3XR8D5NbHMQXm6PUMhD0QSnRKxagdIsBUTxRWtxD4RCypQJnZCxEAws0n6M1peik30PKRWqVlNTLDos6VPZhPDtk389erQ6gP1+mkbMvNFITDWJeqWplLbePPn5ESMnMoEsIMZDtCVCIRcFlL8YQtFM6cFyHf7rUY7+fPQo2BKhUBlJCcQy+sIGf9nN3vrZKSJ0t0QoZPIVF5mlf6+Twh7IbIB/9OlmpUGsm71D+Pppb+/lmlpZtrPvtN5lATrnrvdzFuHJ+7299yyfc/rb3rMkg3z46x77+eeXnz9/vln9ITdUKI51M0IqzTuT3EFiGYSfX+zt7d2iudl7vgeq5P3ep/PHe2t5p9uuodb1O8NdwnNvzm/+sb+7m0X4Yu/802OAdLr3/P3jF/CsZ3vPH8PPR3sv379/8b4SoYLnnSH3uMNyhHozaSqKsme3rCMc7T1Hpy8+3yJ88RtDeHmDrL0X60P/enBbsd95He7uA+2yr6/g29U6QOv8Bo1ewOQ8f3ye/IduPv/GEF4w2Thcm7TCiPV0O7455G/ILEF4VyLOhGPrCC9ePEdHbNJTOn28l5qDl7f/WNLbu8aoFoB8Z6cYCwiBTn57/Bkd7j2+Qi+fM56dP2YIT/eegeSvdUwXeKjdRuUcb6cUYePOLGTqPZnC4YvHe3u/7aHzm5ubwzuEJ4/3nuX6t6P1/V2tVuvbly6Hhwh92Nv7hBjCU0D47A7hyfuXR789/2c5wpWR5sT/DCFXl6715K23nWZ0KcjVB+DhZ0CaImTD2fs8Qif5FvW32V4aAPmuiPADm5oTC+09PkL/fHxzh5DR5bpc5HXpWrxTjCIAId8e0tWb14uL6/bQOv+EjkADfHr/HmTo4tfnz88P0bPHN0c3e3nxQ9bkOtsx1GqF+zmELx5fHv0KmuvmxcsPL5gGO30Gj0yU1+jz8+erPwxyFn8t3imWNcAe8hGupe7XD59qrG+b+gyq9E5t3uy9YGpij+nXvYKhO3y1//bLznqn0E7r9X4G4Un6UXjeS/jGXJ5n7JEWOmTvebFmgfIltjV5K6YaGYP5PFxxfl1BkUzb+vmvN3cq7mQEZKFRQoWNFIAQbOBPX19fr7q/WteZibDSjzJ+jNKdGMkjk39cZBz3vF+qrFpJi1kq8Ev5JblVe2amv720zX8DHb7yUlO4uxt++bYE2bre7mH5tMsqO8Zp5GaxBT9NfnvQu5M56WrbM5nWEIIx3P1yK6hbPayQdrltdDU5GSe2SEvOUqUDEFQzf9YjXX/V6OrwHD25+ABidHR4cfrh8MOHC+v0lFNwSaQUyNhN6Oef/ztt+MpVnkBVXZ6gD6MnIKgXh0dPLuAbiHKu+FgcsDwN2CUwvGPHmEIZlyQFMNW0wlmPmc7u0Q36J3qORucv0Ut0dQXadfT8/OKIk6w/fLW7WLKQ0Z9//vktZWMO4fnhy0PwdX87fIYOrWeHo8Oj0bPDk8/Zv+J4LlhRNf6xY6wxRigpoKwn9UfvR5/Rb+jk2ZNnL9Hp+afDy6MR+nzDRbi/6xkJB73Ua/sz3X+Z3Tl78tvJr4cvn6B/njJz+P7XETo6+tUaPcvWV4VybWyNCiUFMgHi6BNw8L11dfHs5KV1dfVpdH6Bzq8uOcl6ixn4hMD7Zv/cf/WO0w41Ojp89uTDlfUefQbRfPnkOTq/+PXq5OL9+h8JhYeJahTLIa+bi0MgxDyYQ/Qk2VbI/oeecDbdrRCCqC4ShLtsj2m2f9aCmIk9gi3kEXva4eGTE+vQsjI89IXGy3L0eRehek62U6bmOkIviS12EybubP5snoQy2InMCdaetikBf3t0h9Bj+vT331/9Y3f/ejuEQkXgNBgSKsgpW9z+9vpghTChhIe7YWsbiyjWR5n6ZkKTQsRPmf56fJxDmKzD3X1952P9UwhuSazxK/XKhQoX4gsxOtgpQfj/Dr4KAxTsuSfJZ4TKa9KG3VxF+tbaOf6FJ6X7l1sAFOujXG5cF+O7aELROdjJI9z//fff/wHfuTu8Nz1OSC8u15SYMhVtN3l7zDq5eTzcCqFY889tXkmwG07MXnxlRyi95a3DrRCKtdDSZT5N7KYGwcx+gvDNQyEU3Bhym6oQ47ygNk3KT69vHkhKxTTp3YoS7C1WhWr5aSv3nzlN82o7TSPWLrRKKwlut9hwAEye0nb8PA///HkbhMUT8Spp5YAJbpkR0zXJ1p/WEtptELz/aiuEWw9UrNE7m1PcSL8kGe+UiQsWWSQIt+Jh8US8SlrrOhBciDqtGEWRrtNaPoPoL+PfVErPRREK7l5b44TgAl6ratShR0n1qfVtF8D5aYD/6tWzLRCKnvqw3kcpurVP6DBU9GZZmXm3v9I3wMN9UYSio1zvuRc9bqAh1sD3ZXkIyM6X3SXI/S0QCq7CbPq60p/l3YUquG/m6/Gq6rS7vyVC0Q3rTa/mp9WQ08BSdZ4Wj/5j565c0foWpppGEKHAIVZLLmSWEs9xI8kxxprPDT5UsWzGzf6XO4ygdH7+z1eiCIVPJskFQRyPlnQNe9bUAmTyjuYR3GV5A2x79+2u7nQ8EEYofJFbPkIoimlaPLaQe8a9tbkhdPFp4nnv7757vayUtqaCCL3yppiSn+c9L04qg+DhnFVnAo+7x1TohPDb2GJ/3/5ynbhxYDoEEJplZ+VJcaxR2iwef144tI2320bv2cjyA6skRpYFjOL5yhKCuCZctEUQlppC1jNiBotue5o7iL+4e4nzDOLCGlSoSqZcr67iaLsqhIDRZo7ctQDCsCyTr0OwensiegYhx7P0Cg/Bc+QoWCfqxOBHLUp9DzyL8NWf10xOayPknU69JFAHET3rIH+Ru3yG0yfKkURPw03agSly+K55/aV4nosPbViLr+sirIxf2aGNcWT2mllFwgvTOSGUkh48bgxLXqGrdU84ySP0WYW0LsLyg7CwIqdX6OUHz23XLp5YgPtsGXd6PVrS+CdhUlPb5KT091f/wVIb9T5b3moPnpWtYUyiwsl8/FMfijY1teqR63dmZTe/1EtLPflrNwMRCMT0/2883pPRrDwljwcWMmcqVgO0yGoKmfsoTvilSrPQd5lI8y5iYEQ2d+9bV+cf0OjV7v5d8MQQXu8cP7o4v9ooA+0qdxSr4Li4kqIZ2W6osgCW453pskZDpmpKD9vadGPWyRLFydGr31lgv7v783/++fury287x06CvvpMs3ZF+kGmWO8xs9dVc9cTlmWSFsWnyUOmLr1+Ly71Cyshnvy13rcw+nB1dHV1mpwh8aW13KZ+8VcFxkqAhjnVhsgdmsjKHtpevqWgcGcAK9s7HVXVusgqfVfFfaC8roUlvW4d3P7zQ2lKalBVs2fHAHkRkojWzVmz8ui1eIIpXkzUhjaGBV2RGcdSyRP/qlAl610KhyV2Y1q1Bsm01wc5d3tYkrPjJhVBQTHCkLESB8gKLasiV4n5e2erNvpaB6216uER70/MygOSGz7q9rQ2U6aFnuGKBARvJTJZUKwN57cWDyxnVLHCflq/z+Oq0JCKmGqvfCNjVEAU6hf0fPXGngIOeYGcfs9EU6KTqlox/4rli8vL0xPuKr1OmxSsk4ujyyOeMNvVMT1O9KU1pErs5C7eqN5BWLCJetzRtAgNNFWad6sSx+xseh4djk7ZnQGXR5dHK7p61zo+Z/84HfGPS7b44czqbQMKNq+TXKOQsxSbLkcoGAWILRzUDV02MZVJR3Y3Yl16e/Cx8kAMo1pC2dLxtCbyQcU5cf6Kvw3vLnqncuLimQvbgTilMqGn9Os54s7rj62qNhNrsCEzikkcoYgskKoa+bNA6MZzyAo1SDw2F3PCbiTz1bg6Z4m1GpniNx8/Xleem+SrG5JOeDZWmGrroLBBB7lrcWp4kYX5w5T2mOKKe9ONTXCy+GbvHLkx796cDFELfJ3kPg1Ty0dWda56LGa18DRiF9xonTp1OCXeoi/sjpzpJgZKadNohxLdKbb/1ssAFuIxMK6+SjQPWRN5813amMbbHGHDKBjWwEfSoBeUKEhq/kCeRq33FLPLuK+wOzocVVPJbPPR7ViR/C1aGI3+Bg2aUNMMNJ3dkub1qDrMiVTdTHzR7mHct8AFNxyrXheyLqtzsUNQIrvJTTznSVFclh/DzQi51iTnmJPaG7ELmUU9DeUtFzy+Qb3z9wmV7LpNG6bfV2sW2kHfecgkWE82rOV4qNSWnKKcyl1/PqVPDXCHpbptYnqD4o678aWBHaul1xznCLeRRVgoF8uShSAwzPBCpFrkFzA0ZFjhJgpUWOTz/P2I5UQUrd9ZlPEyMuyppjTq1lwwZmc9RqoaIqtvooGCM4pGFqqkcDJPLMXta9REcwWLXBSBSZNq0iD0DZftVrcsM3ICw7fHfY0WriGtfNBgilXLQoFGWUfPXMleBVd9jUGROJEiQm1K2sgDjW6J9TMm11LKikIpVYEoVdhNsqLlMoIsibrOAhmaMiheeyF2OjXnUm4IyKYNVhs3erAEOkodzf6ABBEEWHMT1uBTCAQowfkggAo7U8WlmEw6rGbPRJ1e26pMMTw0EeyYGrXB50FTjZdRkcVa0RIa8xGwWkXILh5E822uR9mOQCqZOwlulYtsGVuFME700JWUuDU75k2EqmyhQYR8oQbxexAEu9YEwnDCptdQWLUiR/Ut4TpZnMu/dbAYNgUHPlRV1+ZcPP0dSMZkzm5FAvWH4c28zedbXR6PuKdLExsAsg3+Vj+5r3lQw1W+H2HV7zNgE6UN6o8oJueEfE309O074lQm5aEid5ADYq8kJxlE4nebCJE6gDCigSEyZfG8PadxsRRFxXe53BHnOikMlt9USDzvucgMfeTQui7XFqSz7fRjJbkYZ4J7YPHson9eemtYLeJcJ8V8mzHVlQ6sCFnzzTNDuNWlJkGkSQM0ozTGEPQavbGFIk70OrgPQIili2kLAtqm26BJclXv923ky7zWt/sDBESqBIFEgLCkRqaPrKlm5RUN2eq40XWaFyFiNTDANUx6BbGCLErDLhG+CKaa9LRL205SlDZJUu+BjPE0Z8M2FffqEK/ApcgNO22lUzw078FK1ye3tkV/AJklSsxAWRFSwYOZKJiC15lkwfHDAyyp4YGD6vQg1obQuLNAJtaSqBFer/fb+L4gydxCbZl0UBs0yxAFZ/0o7CO3qPYeBo+KWG4AAASYSURBVGCJewYOquVOwMkAb8KVwYJ0Zaz0CbOYWix4FcEaYeZxygY8dQDYJqbFjIQBjqJqFy84aNx7Dd5SyIVoR4E6RG4PLXqsoNWUpQicWW2CHFPomLsMwL7dTEI9N0JTGXXmKGwQVqqXJaWTdxK5959uSV1eIahBFRqhuAcmEWTWO2uzlvgxGk+MQOhowzt0EJCBdmGqRDFQ30IxPNSyNNJuJ55TPp5QtjlZvJQW/FoXjIHG4AuD2ZJhNSJfg6ERbbKNlOKh1caqmeyLgeXtQsBrBloIkRI/VlbFD4utpIDrgOqUgD6w5T4KIhSC3QKFo7K5TaUU10qgyWoSTjNUFC/TYNRA8YT1eylGScMQvyZ7HzJLhgsIZ+x2cmvaR4Y6Rt1eeHvwHx53WI9ESQCSKFyiYjAKaRuyGiEQ8keJmDK4PVhmVOf7hFiwC7sWlQX1jT7LAbkKqNUJTD32QVrTApaSQCXhAMOI2ECVlLUyS9joeJAceSB1Gf+NZnIo47iLpun2LXBE+81BWcMXKeuNuCd1+NlurMduqMGsO6qKnAXqBqmQghtiOVRSUaDgMauh6K7BRiwvAseMYIW1CajgwXCs9VJjCivajZ6mrYgQtJctQJipB1SiWTK4x9qxVxJWSB03x2DHQnVZKydo4ZhUl9CiCR7QGLMzKhhzVRB5C2kz1GXJCbtJtGlaXVYjy1z0jDS5gEnpItbuES1tIjMuTVyQMFBZ53Eb3p8IKfhzOEAqhCK2qvowbMqkUWEIjT8WiADynmuBMh6CxPmJoe8yT3+8YZchbm51LHxtmpe2SBCFdUFMZeokQgqLc/HUQJTMUdCdg+DqBHUjtocMg+3xUKyBfkY2CmjsdJ1ENzEXcIKpU1mkpMOtUjIC5CoV78cx0eNUSEHpmEaA4mVrhKWC0u17wEpYYT6o+qkWmSGipqnqiqylLcqgTdVE5Mtf8PBGokjWoKK8poOKcJi9BxwO6/IfUkA1HVsRpYH1xwzZDczy1TaYGBeZwRnIsURhISY1OzzcsD1N6X8fHZono2qWIWJMDAOwj4JpnAMQinsgjGA7TBO+g8JpK/Af62YaA/4Ygtzb8nl1pl+kn+WeZLXLlOpqNO2OzDqz7J4DXMLgDMB6dIGras9FMWmjDg3BjWVKlnqOwTuYM090+vcwMKUg3hQ9MBdIj722ZpoUgxnvBain9Hw09MGxY5IKpgICronf12Vao/wrN7dOGW5JPq3hdDKfizYhKvZmauDJLG62XWuK9b4xwJg5SZiTdubNV51OnYcmq7NRVDNIk1Q8VhsKc+ASd7P2x7E6+zsFdEXmoD7GexCmk+9r46vImX13jJj2v0MYIYJxoInfXi+AT538WHyMorn2vWqlRBv+OPlcJ8uWa3X7iBGW1Y5gaf57kjHVHrZcStR4m86x70mRjetYyFqEFdrZsub5fSnoKA8Akija+Mdrl1IKOvg+9UTcoEp7297Nv40if6htgxKzDjH730N3bqagO1Rp/T6GpDFsEm7u8vv3IscLp1Stbu9KmsGo2p/7/1d4VyAz8Oz2tBThZGx77nc2ev8L60VjH8paQg0AAAAASUVORK5CYII="/>
          <p:cNvSpPr>
            <a:spLocks noChangeAspect="1" noChangeArrowheads="1"/>
          </p:cNvSpPr>
          <p:nvPr/>
        </p:nvSpPr>
        <p:spPr bwMode="auto">
          <a:xfrm>
            <a:off x="246892" y="-486068"/>
            <a:ext cx="211621" cy="2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4498"/>
          </a:p>
        </p:txBody>
      </p:sp>
      <p:sp>
        <p:nvSpPr>
          <p:cNvPr id="2100" name="AutoShape 62" descr="data:image/png;base64,iVBORw0KGgoAAAANSUhEUgAAAOEAAADgCAMAAADCMfHtAAABIFBMVEX///8AY0kAfU+ds6cAYEUAXUEAWz4AWTsAVjcAVDQAUjEAXEAAAAAAWjwAY0iftqrK2dG1yMHp7+309/YAeUiLqp/V4NxnkoPD0s2rwbl4nZCgubCVsacATisscVvO2tZXiHeAopYAcTpNgnDf5+TS0dFfjX3v7+82dmFAe2dQhHJxmIqwxL2poaAAdUHi4uK5s7IaalIZGBYARh2Xko/p5+evzL4AQhXCwsJXVlYgHx4QDgykm5uyq6tTU1KTpZp1eXFMlXOCsZocg1ikxbW91clvb254oo1kY2O+vr4AbTItLCt1dHQ9PDuEhINrcWhtpouQuaU/j2sAOgBWZFZaTkk0MzKIjoaSh4ZWYFNZcWCNmZCwtrF7bWwheVGJfXz5JkRGAAAgAElEQVR4nNV9DX+buJa3SCQQOCYFDAZjGxNjx295oUmnaZt02qYzfZk203aee2ee3bu73/9b7BE4sQGBkZNO757fnaQ3iUF/naPzLgmh709WFBhe1+60x4PhdDodzsbtTtj1jCCy/oa3f1+KjG57oqhUUeQGIXhFhDTkpkJV2h/bC+f/JlDHm/c1qsgE61IFYdxoUk1q+8GPHrAQBd2hSgFbFbQM6USm2sR2f/TAa5HpDSiV64NbY2dD0aZ+9KMBVFPU7WtbobtDKatS+G8rsGY3Vu8FLyWdUBw6PxoMhxZTrXF/eEsiauz/eynYKKTKg8FLCMta+99HWt2pRh4UXkqExosfDS2hRUwfln0rworc/dHwkI/riafO/grLCa+J3JTrMl2m9g9dkB5RyjyWW+Dwe6JIeqOPJTz25oCMthfGIkwhYoC7YWpk1f5h+AxJKRkWlWkwYBBltamSjtukpkUl1USWJoHgRS6KqCQ1bDSV50asy9U+gkx/jKwGfVrKP9MP0RQw0C6IWMNDEkUGcBsZqE0A7NMzy4HfyvALFVmUdiPHiwnjaBlGbPzt+MyBVj7rDdtyxnOD6Qm37U9sNBmgOSEh0pCjKgEaECsAhIqL/uiidi9AAQCYYjIoXZ06nfzNTkC33D4wnRLKtIcQVlHUIzJpowA5PYkG0R8+6mPKxhqAgNMImcjTxsjoUQkF6gT5DYmWSD7W5n8jPicuW4AAMB4356ijjBGwDbnwh3iCTAf5CoVvgEhtI19LfqGyBTlXDTTBsEatXhcNAT7DLvHknzT/NlHtlAmoDgoUGENl5PaMCFgDQsmsGlo8DVB/jFyva6Iz+IMUoQw/j6wzB2mSpKHoLLKeyk34DW40MOU9n87+FsvhSI0SOcJ9d4abbAYc9BTZMOAIxQqdypaj9lGwQD1ZDZEPSocyhHgKwu4jKUAaJlO0UOHZdog6dNINXUvlvYLQv4GNYQkDZXkWx8hQQToDkLcQSbDm2siyPTSLLKr4RqfD1OVUYpZxAIKJp85YbiO7A2YnNlG/gzzmiSqw3kxQPDJXt6qD74zP7Df5DKRglpnA9TzTQMAdK9JmwKLQAoxKP9alRpMkygkn48bJFxBqMpyoibXr9FxE6RlyziyrNwfdNCe4T4v6jJDv6pAbKo+BmGAyR0Ycyx3UjgxAdgbaVlaRIRNVow2pKlUDWGU6G2OZIofiIerqyIcV+YdjqQqyOEte176j/e+ovKHKcThUI6sHOEBPADMs88xFMZaaJfwukM5Yiudj3PRQXwVVDXME4gDWFFljXMCoDL8TPmvCdSEVkE/zzAR/DGTVRUhSYJjTqXi8AVCIHVA8g3dNQqaJzad4MZDHBcEh+LtkcyJ+CI/HYLQpuCdTtsIGyFT1/gQXJ74egZMO42evc2BlWyE4uD5y+vnliLXvoFMNjSOhoDwAG3APD1CkqTEiVreRRkrbkx47bSmmKjJtBM4disDNKzxRe/CAo6sVh9LAnZCoLmIeiAZLBnwzWS0xlkIQFaLrEHjMNTyB505B8dBCmEbHDwtwzvExaMh+E9uoS6XGOPbNyOaa6e0IHHQjVsgQzAcF+9EJcG7u5OlDAhxw/FAIFXwpRBa42IPeBHVVSh+AfytS2yazG6DhwM2QObNM4ofz4aa8oatW0MNgrbtM9yGnrmWoT0SbD0IQkK4xPwvQ0EdeLkzG0kNBnBQ8C6yoiopcmFTNinpTw53XkU+mYZkWwtzQgfcBuWMqekOhHQjDtOGMDrNTjYn5IAALuhpsfGAZIEAwYjWwVKwoGxJLsizrEp61B2QyxXiI++yHRNpsUwjLI+gSMk00aICbPs5xUX4IiByAcxRFqNuGsJaCs10pn0RmorVYLGQ8NsauCu637GqLvi6RrjzsM45uZCgFGdWMELSnQ3Ozgpv3h1gUUabfnvZM86mLwMs2y3NlzEkJF+6APoLIzqCdtsa+UM3QDFbggG+GDBEGoN3ASxgFleUYWSCy7WEWYuO+EKcFd0KaaQFqn1mBQj3L6palo8DDmQ+x7KpaQA0F/DnNHlJDnbue5/bgC552AWETx2aH4EklQNxwkUdUgDLX+sjKJqAxvp+6meU5BCo6orKFHOZay6raKAEYz7DsP5KJPVNd6jbB9dEWkmLQcJzwUIuNcYd4C3AY/FgnNvjXjYq1DJajZ6BwgTwTAsd+ZlA4vg/AeX6NQXjjKDIzts1yySL9WGq4iuzFhjZ1jAkNNKK5Z66mGQyLzBBiI5yNQ3vYHQKD8cxuTo05LpdWorWRq6kQHIfqEPkZiGSyPUA778noGMLcntdWbbTgZlKSN4ZDX9YWcXNx5nVUAIPbQeiOfcPz/ABWHZ7ThWdIi9ifDBd+z2XD9eSg5yqkXT5tchd8YBZxAJ5J9s/kwbYAF3lfVMEQfbouOMI9UG+80eiSLMlGz409o6sFXseNGQASDzD1NFlW/abOlqjMNCweYDnS+h7YOGXh4oHdjEEvlya/CRMgsxcz3YCzuSIl3A6gkweoesg9g7BFajQ7OOToUCLHbZcqhuovpJ7bMzQidfrJiLGuT9iKzQwMszmbwEzFvaiP4yD2p1hlwlpCioMkYqGBLFEzyogQjGwLspo5JSJ7KCSS5qCOYiLC0Qtk7ga9aYA9JfaasjexibRmvkpUks6UrjsEDkldR1UNGxCWKR08BdvQbrIx2NloVdsmI97PzaUuI4/5ZtRElsnRCfCT4GxuK9h1FSVZXLXLpjgRTTK2e+4knBHJ75Z8tNEBKZLAWvmqnI0Zm+I2Y56XQtDKPoQYeh9DXMoBOMeASw0UDLoDT0t5Vk4ymBWv68WxM5kEWOZ+Hlac99SAcJzOk6Ty6vXCCnWRc6WxTFSLOaJa4POKarjpyqTTkQfdnu83ytW+rpcjV+ZDGkc9Fzzq6dTliwAgi5jdsJEVZ14id8QAmjktI08WbTVEZr83R/NiqEFit+crYOlULXKVYqyFCQQIVNUokWIJUw1iSYXTMwUTqLhqUuvAitXhJ74GyNLABzdlRc68SRPrqIpzFoelDAZnPvuVUQiUyKCjhR3Hk9SFbfRnnaxXRRSqTuZdIzBXS8UyHdfvTCEGy8PE46argTMu++N5m2tytQjFBgrIwPaC7jpEKrIUc9OHp8hWLdcYDgInzAPE8px2vQ6K46DtzGgmzYYVLe4Y5ak/07UnWjb0wsT22rCsDEqwweEiy+ql3AJAGZshshTdnIyC+hycMR9+qhby7Dh2p1juu9il8iDj6ADzxovNnr/lduTMU+X+HKsBgdAz5jireNKm7cAPZyowUsuIgFI/GU5y2gDHFopMJc45hCmXoqYywcTQugNQEHcfxE21vb4wTKcqiRt05LWWDh2TbptQb6BOOHYDZASDawwW0Og1wsH6nGp1E8VtzlNN5INHOMsrBzyjEzf0CYQPBK+KRVjtr7yMR19f7xwcHHy8ruSnO1wrK0N8jNte17Ad8AL53mGEfI0FTsaavOF+PYB5GU0+Sx20QEZh6StWt9cxevJ03Wcm2vjOxTDfHB+3Wjs7rS/O8UH1FJuheicioGqcbr/nzXpGMOFAbHSR3YN4wx4ge8121ZRTvsUCZVxwVJkn1w17i2G3u3oN0eYrZr05AHQpfdvZOd6g7SybrpaB0mh0wLjONZdXA5Fnkh04SO11MwlxrU7En3Opbz+uq4UlAWuHdGbevPdolU/FWnv1EvP6eGedWt82vt1WV2+J3bPQ7Soy5rUlMSwBMmyUWTq4Rpo4yjKKrApOBYCGO6Z0cebOVk4cna5JYnRwi2zJyI8/bX6/1b4rGepK2+u1x80piosIcTynGqy7KDuuGmXwrEg0PGTzSjLJO0DHBHOvsbK6DZJ5/hLX8bc3X1qwGI+v6wUATv9WIkDbqFiZuS6v9QMTMrEghs2KsI43Pd7NKhM8NcF94HmILJE2c592ojsdo+c6Xr6kCI9/SYb99u2jWvgYdW+H3Rga6tgd2tzUKpPIYiZa3lSUyutmCElB0ovukzIH8Zfb4OTffoDgbIHdTGX0OBHb0VFCV0s6ury8HFWMwrxNNmGl7Z65zYYy5qQUZJdXs9Wq1ZlflAe1DT/Oc5F0bfbGZniXhKaD3KPetG45eHF5dVJ81eivqoGEt+ogViZ+7HuOzREkbjaMtCsR8gS+AdY1r7DlxP8m0q3XpGt+/lHXqZJBo/OLiytg30UW5ej8vHKy3VsnBxSaL3cLSbFyqvRsutyABdNCS12TuQWkc/tjLBeUiJUIaevL5T9OR4fsB09GV5dMUE8/nDIpHaGLw8rJtuJUhemS0vMFAEpJI0DZQ7m9FhKndYfYXU3pe8sJIf0iO6LEFLa+ooujo8s19lmHT5bIPlQjvKta6g0/LO+j41BF0sbe0K+7RtQOPHfJQpnX/eEkCI/fJv/nkve2DTwE6qSc0+tnfBLC5d0oAqIAtm+ynFiFu7SXCFMbf8pbchdPNiG87R4QTfmUMpG/CktpKboKv+8zNRatN/dCCPGDILh0ZIOSx4kBlCoBIrQ0h9a9ECJvK4glDrgntJyX1Cy1Pq9bK2ebj5BjJIvkb9PfQfiJt5hnPzdQRVHkpzSuaLHA9x4Ii+WhOqTyXuhu8aTK5M9tzHTwxjrl/b4mwmJuugZx99oUO6s2A5SqRuZ8vA2eDv77LWdhjGoiLNahN5OuFx+TzwHXeYxaHVH/dBsfgsI52Hn99e0vjxwnukub1kZYCAdqEC3mhwVNBaONDYI/fdxZEQSICR0cHFy//vqLJYAwEp99jsHYopKyuVLw6Li1wyNAe/DtXW2EhSpKDSoEUYGwnqmVurNeH/AxJsvzS+08fDHBuYnkfLBTLLdsolppLdA3lRjf1oW4ua8oRwUGCLNQKQSEZWR+/cZyplycx69rPiQQXopqNkzk5nqqqG56OaUL4+2X19dMySTKZg1tjQRjSsJCljOJwp+vXSJIES5dUMuMoke//PT1C+Pqkotfaj5DVNfnOolEhbQhVnEtOtlHv7xeZosPajYZlDfwlFBGTIU1qSIEkIcQVkbKxlbdpZhvndhEGW0aCgppfTXDQ/jk8ujof8CnGaXhx0HN7sJA0ChmMvyC5l6v9Ec3ImR0xBCmzvlxjVx/QoXa3gZaM/qm4OwooicBlCF8y5i4zANsJlHnTVl5lZ6YntpcG9iM8BKhk1GakKu9EEWZuBYHV7QE8qjgEG2B8ChBmCRz6iN0xGRtbTEJmhpBRQo0yiA8vDo9/Z8E4aOEh3UtYqHtchPdRXeR2NQQ8V7HXKBkWUspTTVNbecUGWKu191CXIjtBqnpclcgRMk6fDLaEbIWjMRGeseLjpA1rFNIrofwX8dCFp8RrwJVMdRb51nMWVC22PpXRAia5snPwiwUXVDa8mNiZkYVB5hDaI1GJ3+lCFvHLbHeVzFu0PThjpBTirfZ9zfKFHwBISuPgpRef/lF8Eldof1xctq3JGbvtxHSHEJGTEqr6txlJCamS1Uj5nZvKJOLILzY4kliLvRSK3K3FWz4zI9DKMQPnSafEWLhdkdTPSBCsXxLUr+whFQp3erMhpMMwsOjqyvw2p582OZRWww3ElKl2sYh8EbF5+FWCMXsRaIXhdgu3vQP9PXjgofwkFuR2khCHliyqISMxRZet7NzfPyQCIW86CREtEVsqCy8wYhVZ1r7D4hQyEFJemuEUqVUdH/R2yTG3c36NJdHR/8F37ZDyD99qAwh872FKqPc6nEF/ZLU11ohj4dbIkQCw5WkBhKLm3XR8D5NbHMQXm6PUMhD0QSnRKxagdIsBUTxRWtxD4RCypQJnZCxEAws0n6M1peik30PKRWqVlNTLDos6VPZhPDtk389erQ6gP1+mkbMvNFITDWJeqWplLbePPn5ESMnMoEsIMZDtCVCIRcFlL8YQtFM6cFyHf7rUY7+fPQo2BKhUBlJCcQy+sIGf9nN3vrZKSJ0t0QoZPIVF5mlf6+Twh7IbIB/9OlmpUGsm71D+Pppb+/lmlpZtrPvtN5lATrnrvdzFuHJ+7299yyfc/rb3rMkg3z46x77+eeXnz9/vln9ITdUKI51M0IqzTuT3EFiGYSfX+zt7d2iudl7vgeq5P3ep/PHe2t5p9uuodb1O8NdwnNvzm/+sb+7m0X4Yu/802OAdLr3/P3jF/CsZ3vPH8PPR3sv379/8b4SoYLnnSH3uMNyhHozaSqKsme3rCMc7T1Hpy8+3yJ88RtDeHmDrL0X60P/enBbsd95He7uA+2yr6/g29U6QOv8Bo1ewOQ8f3ye/IduPv/GEF4w2Thcm7TCiPV0O7455G/ILEF4VyLOhGPrCC9ePEdHbNJTOn28l5qDl7f/WNLbu8aoFoB8Z6cYCwiBTn57/Bkd7j2+Qi+fM56dP2YIT/eegeSvdUwXeKjdRuUcb6cUYePOLGTqPZnC4YvHe3u/7aHzm5ubwzuEJ4/3nuX6t6P1/V2tVuvbly6Hhwh92Nv7hBjCU0D47A7hyfuXR789/2c5wpWR5sT/DCFXl6715K23nWZ0KcjVB+DhZ0CaImTD2fs8Qif5FvW32V4aAPmuiPADm5oTC+09PkL/fHxzh5DR5bpc5HXpWrxTjCIAId8e0tWb14uL6/bQOv+EjkADfHr/HmTo4tfnz88P0bPHN0c3e3nxQ9bkOtsx1GqF+zmELx5fHv0KmuvmxcsPL5gGO30Gj0yU1+jz8+erPwxyFn8t3imWNcAe8hGupe7XD59qrG+b+gyq9E5t3uy9YGpij+nXvYKhO3y1//bLznqn0E7r9X4G4Un6UXjeS/jGXJ5n7JEWOmTvebFmgfIltjV5K6YaGYP5PFxxfl1BkUzb+vmvN3cq7mQEZKFRQoWNFIAQbOBPX19fr7q/WteZibDSjzJ+jNKdGMkjk39cZBz3vF+qrFpJi1kq8Ev5JblVe2amv720zX8DHb7yUlO4uxt++bYE2bre7mH5tMsqO8Zp5GaxBT9NfnvQu5M56WrbM5nWEIIx3P1yK6hbPayQdrltdDU5GSe2SEvOUqUDEFQzf9YjXX/V6OrwHD25+ABidHR4cfrh8MOHC+v0lFNwSaQUyNhN6Oef/ztt+MpVnkBVXZ6gD6MnIKgXh0dPLuAbiHKu+FgcsDwN2CUwvGPHmEIZlyQFMNW0wlmPmc7u0Q36J3qORucv0Ut0dQXadfT8/OKIk6w/fLW7WLKQ0Z9//vktZWMO4fnhy0PwdX87fIYOrWeHo8Oj0bPDk8/Zv+J4LlhRNf6xY6wxRigpoKwn9UfvR5/Rb+jk2ZNnL9Hp+afDy6MR+nzDRbi/6xkJB73Ua/sz3X+Z3Tl78tvJr4cvn6B/njJz+P7XETo6+tUaPcvWV4VybWyNCiUFMgHi6BNw8L11dfHs5KV1dfVpdH6Bzq8uOcl6ixn4hMD7Zv/cf/WO0w41Ojp89uTDlfUefQbRfPnkOTq/+PXq5OL9+h8JhYeJahTLIa+bi0MgxDyYQ/Qk2VbI/oeecDbdrRCCqC4ShLtsj2m2f9aCmIk9gi3kEXva4eGTE+vQsjI89IXGy3L0eRehek62U6bmOkIviS12EybubP5snoQy2InMCdaetikBf3t0h9Bj+vT331/9Y3f/ejuEQkXgNBgSKsgpW9z+9vpghTChhIe7YWsbiyjWR5n6ZkKTQsRPmf56fJxDmKzD3X1952P9UwhuSazxK/XKhQoX4gsxOtgpQfj/Dr4KAxTsuSfJZ4TKa9KG3VxF+tbaOf6FJ6X7l1sAFOujXG5cF+O7aELROdjJI9z//fff/wHfuTu8Nz1OSC8u15SYMhVtN3l7zDq5eTzcCqFY889tXkmwG07MXnxlRyi95a3DrRCKtdDSZT5N7KYGwcx+gvDNQyEU3Bhym6oQ47ygNk3KT69vHkhKxTTp3YoS7C1WhWr5aSv3nzlN82o7TSPWLrRKKwlut9hwAEye0nb8PA///HkbhMUT8Spp5YAJbpkR0zXJ1p/WEtptELz/aiuEWw9UrNE7m1PcSL8kGe+UiQsWWSQIt+Jh8US8SlrrOhBciDqtGEWRrtNaPoPoL+PfVErPRREK7l5b44TgAl6ratShR0n1qfVtF8D5aYD/6tWzLRCKnvqw3kcpurVP6DBU9GZZmXm3v9I3wMN9UYSio1zvuRc9bqAh1sD3ZXkIyM6X3SXI/S0QCq7CbPq60p/l3YUquG/m6/Gq6rS7vyVC0Q3rTa/mp9WQ08BSdZ4Wj/5j565c0foWpppGEKHAIVZLLmSWEs9xI8kxxprPDT5UsWzGzf6XO4ygdH7+z1eiCIVPJskFQRyPlnQNe9bUAmTyjuYR3GV5A2x79+2u7nQ8EEYofJFbPkIoimlaPLaQe8a9tbkhdPFp4nnv7757vayUtqaCCL3yppiSn+c9L04qg+DhnFVnAo+7x1TohPDb2GJ/3/5ynbhxYDoEEJplZ+VJcaxR2iwef144tI2320bv2cjyA6skRpYFjOL5yhKCuCZctEUQlppC1jNiBotue5o7iL+4e4nzDOLCGlSoSqZcr67iaLsqhIDRZo7ctQDCsCyTr0OwensiegYhx7P0Cg/Bc+QoWCfqxOBHLUp9DzyL8NWf10xOayPknU69JFAHET3rIH+Ru3yG0yfKkURPw03agSly+K55/aV4nosPbViLr+sirIxf2aGNcWT2mllFwgvTOSGUkh48bgxLXqGrdU84ySP0WYW0LsLyg7CwIqdX6OUHz23XLp5YgPtsGXd6PVrS+CdhUlPb5KT091f/wVIb9T5b3moPnpWtYUyiwsl8/FMfijY1teqR63dmZTe/1EtLPflrNwMRCMT0/2883pPRrDwljwcWMmcqVgO0yGoKmfsoTvilSrPQd5lI8y5iYEQ2d+9bV+cf0OjV7v5d8MQQXu8cP7o4v9ooA+0qdxSr4Li4kqIZ2W6osgCW453pskZDpmpKD9vadGPWyRLFydGr31lgv7v783/++fury287x06CvvpMs3ZF+kGmWO8xs9dVc9cTlmWSFsWnyUOmLr1+Ly71Cyshnvy13rcw+nB1dHV1mpwh8aW13KZ+8VcFxkqAhjnVhsgdmsjKHtpevqWgcGcAK9s7HVXVusgqfVfFfaC8roUlvW4d3P7zQ2lKalBVs2fHAHkRkojWzVmz8ui1eIIpXkzUhjaGBV2RGcdSyRP/qlAl610KhyV2Y1q1Bsm01wc5d3tYkrPjJhVBQTHCkLESB8gKLasiV4n5e2erNvpaB6216uER70/MygOSGz7q9rQ2U6aFnuGKBARvJTJZUKwN57cWDyxnVLHCflq/z+Oq0JCKmGqvfCNjVEAU6hf0fPXGngIOeYGcfs9EU6KTqlox/4rli8vL0xPuKr1OmxSsk4ujyyOeMNvVMT1O9KU1pErs5C7eqN5BWLCJetzRtAgNNFWad6sSx+xseh4djk7ZnQGXR5dHK7p61zo+Z/84HfGPS7b44czqbQMKNq+TXKOQsxSbLkcoGAWILRzUDV02MZVJR3Y3Yl16e/Cx8kAMo1pC2dLxtCbyQcU5cf6Kvw3vLnqncuLimQvbgTilMqGn9Os54s7rj62qNhNrsCEzikkcoYgskKoa+bNA6MZzyAo1SDw2F3PCbiTz1bg6Z4m1GpniNx8/Xleem+SrG5JOeDZWmGrroLBBB7lrcWp4kYX5w5T2mOKKe9ONTXCy+GbvHLkx796cDFELfJ3kPg1Ty0dWda56LGa18DRiF9xonTp1OCXeoi/sjpzpJgZKadNohxLdKbb/1ssAFuIxMK6+SjQPWRN5813amMbbHGHDKBjWwEfSoBeUKEhq/kCeRq33FLPLuK+wOzocVVPJbPPR7ViR/C1aGI3+Bg2aUNMMNJ3dkub1qDrMiVTdTHzR7mHct8AFNxyrXheyLqtzsUNQIrvJTTznSVFclh/DzQi51iTnmJPaG7ELmUU9DeUtFzy+Qb3z9wmV7LpNG6bfV2sW2kHfecgkWE82rOV4qNSWnKKcyl1/PqVPDXCHpbptYnqD4o678aWBHaul1xznCLeRRVgoF8uShSAwzPBCpFrkFzA0ZFjhJgpUWOTz/P2I5UQUrd9ZlPEyMuyppjTq1lwwZmc9RqoaIqtvooGCM4pGFqqkcDJPLMXta9REcwWLXBSBSZNq0iD0DZftVrcsM3ICw7fHfY0WriGtfNBgilXLQoFGWUfPXMleBVd9jUGROJEiQm1K2sgDjW6J9TMm11LKikIpVYEoVdhNsqLlMoIsibrOAhmaMiheeyF2OjXnUm4IyKYNVhs3erAEOkodzf6ABBEEWHMT1uBTCAQowfkggAo7U8WlmEw6rGbPRJ1e26pMMTw0EeyYGrXB50FTjZdRkcVa0RIa8xGwWkXILh5E822uR9mOQCqZOwlulYtsGVuFME700JWUuDU75k2EqmyhQYR8oQbxexAEu9YEwnDCptdQWLUiR/Ut4TpZnMu/dbAYNgUHPlRV1+ZcPP0dSMZkzm5FAvWH4c28zedbXR6PuKdLExsAsg3+Vj+5r3lQw1W+H2HV7zNgE6UN6o8oJueEfE309O074lQm5aEid5ADYq8kJxlE4nebCJE6gDCigSEyZfG8PadxsRRFxXe53BHnOikMlt9USDzvucgMfeTQui7XFqSz7fRjJbkYZ4J7YPHson9eemtYLeJcJ8V8mzHVlQ6sCFnzzTNDuNWlJkGkSQM0ozTGEPQavbGFIk70OrgPQIili2kLAtqm26BJclXv923ky7zWt/sDBESqBIFEgLCkRqaPrKlm5RUN2eq40XWaFyFiNTDANUx6BbGCLErDLhG+CKaa9LRL205SlDZJUu+BjPE0Z8M2FffqEK/ApcgNO22lUzw078FK1ye3tkV/AJklSsxAWRFSwYOZKJiC15lkwfHDAyyp4YGD6vQg1obQuLNAJtaSqBFer/fb+L4gydxCbZl0UBs0yxAFZ/0o7CO3qPYeBo+KWG4AAASYSURBVGCJewYOquVOwMkAb8KVwYJ0Zaz0CbOYWix4FcEaYeZxygY8dQDYJqbFjIQBjqJqFy84aNx7Dd5SyIVoR4E6RG4PLXqsoNWUpQicWW2CHFPomLsMwL7dTEI9N0JTGXXmKGwQVqqXJaWTdxK5959uSV1eIahBFRqhuAcmEWTWO2uzlvgxGk+MQOhowzt0EJCBdmGqRDFQ30IxPNSyNNJuJ55TPp5QtjlZvJQW/FoXjIHG4AuD2ZJhNSJfg6ERbbKNlOKh1caqmeyLgeXtQsBrBloIkRI/VlbFD4utpIDrgOqUgD6w5T4KIhSC3QKFo7K5TaUU10qgyWoSTjNUFC/TYNRA8YT1eylGScMQvyZ7HzJLhgsIZ+x2cmvaR4Y6Rt1eeHvwHx53WI9ESQCSKFyiYjAKaRuyGiEQ8keJmDK4PVhmVOf7hFiwC7sWlQX1jT7LAbkKqNUJTD32QVrTApaSQCXhAMOI2ECVlLUyS9joeJAceSB1Gf+NZnIo47iLpun2LXBE+81BWcMXKeuNuCd1+NlurMduqMGsO6qKnAXqBqmQghtiOVRSUaDgMauh6K7BRiwvAseMYIW1CajgwXCs9VJjCivajZ6mrYgQtJctQJipB1SiWTK4x9qxVxJWSB03x2DHQnVZKydo4ZhUl9CiCR7QGLMzKhhzVRB5C2kz1GXJCbtJtGlaXVYjy1z0jDS5gEnpItbuES1tIjMuTVyQMFBZ53Eb3p8IKfhzOEAqhCK2qvowbMqkUWEIjT8WiADynmuBMh6CxPmJoe8yT3+8YZchbm51LHxtmpe2SBCFdUFMZeokQgqLc/HUQJTMUdCdg+DqBHUjtocMg+3xUKyBfkY2CmjsdJ1ENzEXcIKpU1mkpMOtUjIC5CoV78cx0eNUSEHpmEaA4mVrhKWC0u17wEpYYT6o+qkWmSGipqnqiqylLcqgTdVE5Mtf8PBGokjWoKK8poOKcJi9BxwO6/IfUkA1HVsRpYH1xwzZDczy1TaYGBeZwRnIsURhISY1OzzcsD1N6X8fHZono2qWIWJMDAOwj4JpnAMQinsgjGA7TBO+g8JpK/Af62YaA/4Ygtzb8nl1pl+kn+WeZLXLlOpqNO2OzDqz7J4DXMLgDMB6dIGras9FMWmjDg3BjWVKlnqOwTuYM090+vcwMKUg3hQ9MBdIj722ZpoUgxnvBain9Hw09MGxY5IKpgICronf12Vao/wrN7dOGW5JPq3hdDKfizYhKvZmauDJLG62XWuK9b4xwJg5SZiTdubNV51OnYcmq7NRVDNIk1Q8VhsKc+ASd7P2x7E6+zsFdEXmoD7GexCmk+9r46vImX13jJj2v0MYIYJxoInfXi+AT538WHyMorn2vWqlRBv+OPlcJ8uWa3X7iBGW1Y5gaf57kjHVHrZcStR4m86x70mRjetYyFqEFdrZsub5fSnoKA8Akija+Mdrl1IKOvg+9UTcoEp7297Nv40if6htgxKzDjH730N3bqagO1Rp/T6GpDFsEm7u8vv3IscLp1Stbu9KmsGo2p/7/1d4VyAz8Oz2tBThZGx77nc2ev8L60VjH8paQg0AAAAASUVORK5CYII="/>
          <p:cNvSpPr>
            <a:spLocks noChangeAspect="1" noChangeArrowheads="1"/>
          </p:cNvSpPr>
          <p:nvPr/>
        </p:nvSpPr>
        <p:spPr bwMode="auto">
          <a:xfrm>
            <a:off x="246892" y="-486068"/>
            <a:ext cx="211621" cy="2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4498"/>
          </a:p>
        </p:txBody>
      </p:sp>
      <p:sp>
        <p:nvSpPr>
          <p:cNvPr id="59" name="TextBox 5">
            <a:extLst>
              <a:ext uri="{FF2B5EF4-FFF2-40B4-BE49-F238E27FC236}">
                <a16:creationId xmlns:a16="http://schemas.microsoft.com/office/drawing/2014/main" id="{E94985B0-179A-43E2-83DD-80F853DE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81" y="3358061"/>
            <a:ext cx="20252302" cy="35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809016">
              <a:spcAft>
                <a:spcPts val="1000"/>
              </a:spcAft>
            </a:pP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 располагается текст введения. Для набора основного текста в этом шаблоне рекомендуются шрифты </a:t>
            </a:r>
            <a:r>
              <a:rPr lang="en-US" altLang="en-US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ru-RU" altLang="en-US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en-US" altLang="en-US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Arial</a:t>
            </a: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Чтобы постер выглядел </a:t>
            </a:r>
            <a:r>
              <a:rPr lang="ru-RU" altLang="en-US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красивов</a:t>
            </a: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обратите внимание на: </a:t>
            </a:r>
          </a:p>
          <a:p>
            <a:pPr algn="just" defTabSz="809016">
              <a:spcAft>
                <a:spcPts val="1000"/>
              </a:spcAft>
            </a:pPr>
            <a:r>
              <a:rPr lang="ru-RU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 шрифта: выбираете сами исходя из количества текста, однако он должен быть меньше размера заголовков. </a:t>
            </a:r>
            <a:r>
              <a:rPr lang="en-US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Выравнивание</a:t>
            </a:r>
            <a:r>
              <a:rPr lang="en-US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текста: выравнивайте ширине, но не допускайте больших пробелов между словами. Если пробел больше, чем расстояние между строк, то переформулируйте текст или используйте ручные переносы. </a:t>
            </a:r>
            <a:r>
              <a:rPr lang="ru-RU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3. </a:t>
            </a: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копировании текста из другого файла жмите «Вставить» → «Сохранить только текст». </a:t>
            </a:r>
          </a:p>
          <a:p>
            <a:pPr algn="just" defTabSz="809016">
              <a:spcAft>
                <a:spcPts val="1000"/>
              </a:spcAft>
            </a:pPr>
            <a:r>
              <a:rPr lang="ru-RU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необходимости добавьте второй абзац, если вам хватило одного — удалите этот текст. </a:t>
            </a:r>
            <a:endParaRPr lang="en-US" alt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5">
            <a:extLst>
              <a:ext uri="{FF2B5EF4-FFF2-40B4-BE49-F238E27FC236}">
                <a16:creationId xmlns:a16="http://schemas.microsoft.com/office/drawing/2014/main" id="{18A4F4D9-39DF-4824-82A5-01157F9D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13" y="7176095"/>
            <a:ext cx="2010182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en-US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на всю ширину стенда</a:t>
            </a:r>
            <a:endParaRPr lang="en-US" altLang="en-US" sz="3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55"/>
          <p:cNvSpPr>
            <a:spLocks noChangeArrowheads="1"/>
          </p:cNvSpPr>
          <p:nvPr/>
        </p:nvSpPr>
        <p:spPr bwMode="auto">
          <a:xfrm>
            <a:off x="6762231" y="15112432"/>
            <a:ext cx="3705754" cy="28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Образец длинной подписи рисунка. Расположение слева от рисунка или под рисунком. Выравнивание текста — по левому краю.</a:t>
            </a:r>
          </a:p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шрифта подписей рисунков и таблиц на всём постере одинаковый.</a:t>
            </a:r>
          </a:p>
        </p:txBody>
      </p:sp>
      <p:sp>
        <p:nvSpPr>
          <p:cNvPr id="53" name="Прямоугольник 55"/>
          <p:cNvSpPr>
            <a:spLocks noChangeArrowheads="1"/>
          </p:cNvSpPr>
          <p:nvPr/>
        </p:nvSpPr>
        <p:spPr bwMode="auto">
          <a:xfrm>
            <a:off x="436157" y="19302218"/>
            <a:ext cx="9701717" cy="162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используемых источников:</a:t>
            </a:r>
          </a:p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Фамилия И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et al.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статьи.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журнала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2020.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10.1007/s00216-020-02689-3</a:t>
            </a: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5"/>
          <p:cNvSpPr>
            <a:spLocks noChangeArrowheads="1"/>
          </p:cNvSpPr>
          <p:nvPr/>
        </p:nvSpPr>
        <p:spPr bwMode="auto">
          <a:xfrm>
            <a:off x="15527762" y="10012538"/>
            <a:ext cx="4932551" cy="15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Используем элегантные и тонкие стрелочки. Толщина равна толщине полосок–разделителей.</a:t>
            </a:r>
          </a:p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— на ваше усмотрение.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55"/>
          <p:cNvSpPr>
            <a:spLocks noChangeArrowheads="1"/>
          </p:cNvSpPr>
          <p:nvPr/>
        </p:nvSpPr>
        <p:spPr bwMode="auto">
          <a:xfrm>
            <a:off x="362675" y="8032291"/>
            <a:ext cx="202751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Текстовый блок, занимающий всю ширину листа. Следите за выравниванием левой и правой границы разных текстовых блоков. Чтобы перемещать блок вверх—вниз, зажмите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Шифт» и перенесите его мышкой. Размер шрифта, отступы и выравнивание основного текста 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всём постере 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такие же как во введении. </a:t>
            </a:r>
          </a:p>
        </p:txBody>
      </p:sp>
      <p:sp>
        <p:nvSpPr>
          <p:cNvPr id="75" name="Прямоугольник 55"/>
          <p:cNvSpPr>
            <a:spLocks noChangeArrowheads="1"/>
          </p:cNvSpPr>
          <p:nvPr/>
        </p:nvSpPr>
        <p:spPr bwMode="auto">
          <a:xfrm>
            <a:off x="10809414" y="15086749"/>
            <a:ext cx="9828370" cy="16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чисел в таблице используем моноширинные шрифты, например </a:t>
            </a:r>
            <a:r>
              <a:rPr lang="en-US" sz="249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Calibri</a:t>
            </a:r>
            <a:r>
              <a:rPr lang="ru-RU" sz="249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числа выравниваем по разрядам для удобства сравнения. Стараемся не использовать рамки таблицы, а также минимизировать её объём</a:t>
            </a:r>
            <a:endParaRPr lang="ru-RU" sz="2499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55"/>
          <p:cNvSpPr>
            <a:spLocks noChangeArrowheads="1"/>
          </p:cNvSpPr>
          <p:nvPr/>
        </p:nvSpPr>
        <p:spPr bwMode="auto">
          <a:xfrm>
            <a:off x="10809411" y="16997578"/>
            <a:ext cx="6614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таблицы делаем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таблицей</a:t>
            </a: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E94985B0-179A-43E2-83DD-80F853DE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336"/>
            <a:ext cx="20511130" cy="222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defTabSz="809016">
              <a:lnSpc>
                <a:spcPct val="80000"/>
              </a:lnSpc>
              <a:spcAft>
                <a:spcPts val="1800"/>
              </a:spcAft>
            </a:pPr>
            <a:r>
              <a:rPr lang="ru-RU" sz="55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работы. Кратко, красиво, лаконично</a:t>
            </a:r>
          </a:p>
          <a:p>
            <a:pPr marL="355600" defTabSz="809016">
              <a:lnSpc>
                <a:spcPct val="80000"/>
              </a:lnSpc>
              <a:spcAft>
                <a:spcPts val="694"/>
              </a:spcAft>
            </a:pPr>
            <a:r>
              <a:rPr lang="ru-RU" sz="3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Фамилия И. О.</a:t>
            </a:r>
            <a:r>
              <a:rPr lang="en-US" sz="3000" i="1" baseline="30000" dirty="0">
                <a:solidFill>
                  <a:srgbClr val="E971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Фамилия И. О.</a:t>
            </a:r>
            <a:r>
              <a:rPr lang="en-US" sz="3000" i="1" baseline="30000" dirty="0">
                <a:solidFill>
                  <a:srgbClr val="E971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3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Фамилия И. О.</a:t>
            </a:r>
            <a:r>
              <a:rPr lang="en-US" sz="3000" i="1" baseline="30000" dirty="0">
                <a:solidFill>
                  <a:srgbClr val="E971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000" i="1" baseline="30000" dirty="0">
              <a:solidFill>
                <a:srgbClr val="E971B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defTabSz="809016">
              <a:lnSpc>
                <a:spcPct val="80000"/>
              </a:lnSpc>
              <a:spcAft>
                <a:spcPts val="1200"/>
              </a:spcAft>
            </a:pPr>
            <a:r>
              <a:rPr lang="en-US" sz="2499" baseline="30000" dirty="0">
                <a:solidFill>
                  <a:srgbClr val="E971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499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неорганической химии, Саратовский университет; 	</a:t>
            </a:r>
            <a:r>
              <a:rPr lang="en-US" sz="2499" baseline="30000" dirty="0">
                <a:solidFill>
                  <a:srgbClr val="E971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99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МОУ СОШ ß. Если вторая аффилиация отсутствует удалите индекс</a:t>
            </a:r>
            <a:endParaRPr lang="en-US" sz="249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defTabSz="809016">
              <a:lnSpc>
                <a:spcPct val="80000"/>
              </a:lnSpc>
            </a:pPr>
            <a:r>
              <a:rPr lang="en-US" sz="2499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sz="2499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pochtapochta@ya.ru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6149" y="7079938"/>
            <a:ext cx="20094164" cy="0"/>
          </a:xfrm>
          <a:prstGeom prst="line">
            <a:avLst/>
          </a:prstGeom>
          <a:ln w="571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5480" y="10791208"/>
            <a:ext cx="9852831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Текстовый блок, занимающий половину листа.</a:t>
            </a:r>
          </a:p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 выравнивание текста может быть как по левому краю, так и по ширине. Не забываем про </a:t>
            </a:r>
            <a:r>
              <a:rPr lang="ru-RU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зование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переносов слов.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18A4F4D9-39DF-4824-82A5-01157F9D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5" y="10016925"/>
            <a:ext cx="979899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en-US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</a:t>
            </a:r>
            <a:r>
              <a:rPr lang="en-US" altLang="en-US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половину стенда</a:t>
            </a:r>
            <a:endParaRPr lang="en-US" altLang="en-US" sz="3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412366" y="9861021"/>
            <a:ext cx="9749301" cy="0"/>
          </a:xfrm>
          <a:prstGeom prst="line">
            <a:avLst/>
          </a:prstGeom>
          <a:ln w="57150" cap="rnd">
            <a:gradFill>
              <a:gsLst>
                <a:gs pos="0">
                  <a:srgbClr val="FB5F53"/>
                </a:gs>
                <a:gs pos="51000">
                  <a:srgbClr val="A5CEE3"/>
                </a:gs>
                <a:gs pos="100000">
                  <a:srgbClr val="E971B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11296719" y="10504082"/>
            <a:ext cx="1649830" cy="828489"/>
          </a:xfrm>
          <a:prstGeom prst="bentConnector3">
            <a:avLst>
              <a:gd name="adj1" fmla="val 50000"/>
            </a:avLst>
          </a:prstGeom>
          <a:ln w="57150" cap="rnd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rot="16200000" flipV="1">
            <a:off x="12593132" y="10652398"/>
            <a:ext cx="1172632" cy="463770"/>
          </a:xfrm>
          <a:prstGeom prst="bentConnector3">
            <a:avLst>
              <a:gd name="adj1" fmla="val 50000"/>
            </a:avLst>
          </a:prstGeom>
          <a:ln w="57150" cap="rnd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3160556" y="10313884"/>
            <a:ext cx="1142169" cy="849913"/>
          </a:xfrm>
          <a:prstGeom prst="straightConnector1">
            <a:avLst/>
          </a:prstGeom>
          <a:ln w="5715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13726655" y="11163797"/>
            <a:ext cx="963496" cy="0"/>
          </a:xfrm>
          <a:prstGeom prst="straightConnector1">
            <a:avLst/>
          </a:prstGeom>
          <a:ln w="57150" cap="rnd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cxnSpLocks/>
            <a:stCxn id="92" idx="3"/>
          </p:cNvCxnSpPr>
          <p:nvPr/>
        </p:nvCxnSpPr>
        <p:spPr>
          <a:xfrm>
            <a:off x="19560701" y="13627529"/>
            <a:ext cx="1016235" cy="748207"/>
          </a:xfrm>
          <a:prstGeom prst="straightConnector1">
            <a:avLst/>
          </a:prstGeom>
          <a:ln w="5715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cxnSpLocks/>
            <a:stCxn id="92" idx="3"/>
          </p:cNvCxnSpPr>
          <p:nvPr/>
        </p:nvCxnSpPr>
        <p:spPr>
          <a:xfrm>
            <a:off x="19560701" y="13627529"/>
            <a:ext cx="993429" cy="30778"/>
          </a:xfrm>
          <a:prstGeom prst="straightConnector1">
            <a:avLst/>
          </a:prstGeom>
          <a:ln w="5715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55"/>
          <p:cNvSpPr>
            <a:spLocks noChangeArrowheads="1"/>
          </p:cNvSpPr>
          <p:nvPr/>
        </p:nvSpPr>
        <p:spPr bwMode="auto">
          <a:xfrm>
            <a:off x="14040027" y="13242808"/>
            <a:ext cx="55206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Граница стенда. За её пределы не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попасть ни один элемент.</a:t>
            </a:r>
          </a:p>
        </p:txBody>
      </p:sp>
      <p:cxnSp>
        <p:nvCxnSpPr>
          <p:cNvPr id="94" name="Прямая соединительная линия 93"/>
          <p:cNvCxnSpPr>
            <a:cxnSpLocks/>
          </p:cNvCxnSpPr>
          <p:nvPr/>
        </p:nvCxnSpPr>
        <p:spPr>
          <a:xfrm>
            <a:off x="10511631" y="10297966"/>
            <a:ext cx="0" cy="9377826"/>
          </a:xfrm>
          <a:prstGeom prst="line">
            <a:avLst/>
          </a:prstGeom>
          <a:ln w="571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809414" y="9861021"/>
            <a:ext cx="9749301" cy="0"/>
          </a:xfrm>
          <a:prstGeom prst="line">
            <a:avLst/>
          </a:prstGeom>
          <a:ln w="57150" cap="rnd">
            <a:gradFill>
              <a:gsLst>
                <a:gs pos="0">
                  <a:srgbClr val="FB5F53"/>
                </a:gs>
                <a:gs pos="51000">
                  <a:srgbClr val="A5CEE3"/>
                </a:gs>
                <a:gs pos="100000">
                  <a:srgbClr val="E971B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cxnSpLocks/>
            <a:stCxn id="99" idx="1"/>
          </p:cNvCxnSpPr>
          <p:nvPr/>
        </p:nvCxnSpPr>
        <p:spPr>
          <a:xfrm flipH="1">
            <a:off x="475604" y="13627529"/>
            <a:ext cx="1402897" cy="748207"/>
          </a:xfrm>
          <a:prstGeom prst="straightConnector1">
            <a:avLst/>
          </a:prstGeom>
          <a:ln w="5715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cxnSpLocks/>
            <a:stCxn id="99" idx="1"/>
          </p:cNvCxnSpPr>
          <p:nvPr/>
        </p:nvCxnSpPr>
        <p:spPr>
          <a:xfrm flipH="1">
            <a:off x="446327" y="13627529"/>
            <a:ext cx="1432174" cy="30778"/>
          </a:xfrm>
          <a:prstGeom prst="straightConnector1">
            <a:avLst/>
          </a:prstGeom>
          <a:ln w="5715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55"/>
          <p:cNvSpPr>
            <a:spLocks noChangeArrowheads="1"/>
          </p:cNvSpPr>
          <p:nvPr/>
        </p:nvSpPr>
        <p:spPr bwMode="auto">
          <a:xfrm>
            <a:off x="1878501" y="13242808"/>
            <a:ext cx="5701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Граница стенда. За её пределы не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попасть ни один элемент.</a:t>
            </a:r>
          </a:p>
        </p:txBody>
      </p:sp>
      <p:graphicFrame>
        <p:nvGraphicFramePr>
          <p:cNvPr id="2109" name="Таблица 2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8834"/>
              </p:ext>
            </p:extLst>
          </p:nvPr>
        </p:nvGraphicFramePr>
        <p:xfrm>
          <a:off x="10881421" y="17549475"/>
          <a:ext cx="4238722" cy="1905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122078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28933831"/>
                    </a:ext>
                  </a:extLst>
                </a:gridCol>
              </a:tblGrid>
              <a:tr h="476332">
                <a:tc>
                  <a:txBody>
                    <a:bodyPr/>
                    <a:lstStyle/>
                    <a:p>
                      <a:pPr algn="l"/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Раствор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Tahoma" panose="020B0604030504040204" pitchFamily="34" charset="0"/>
                        </a:rPr>
                        <a:t>ρ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, г/см</a:t>
                      </a:r>
                      <a:r>
                        <a:rPr lang="ru-RU" sz="2500" baseline="300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3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T</a:t>
                      </a:r>
                      <a:r>
                        <a:rPr lang="ru-RU" sz="2500" baseline="-250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кип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, °С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32">
                <a:tc>
                  <a:txBody>
                    <a:bodyPr/>
                    <a:lstStyle/>
                    <a:p>
                      <a:pPr algn="l"/>
                      <a:r>
                        <a:rPr lang="en-US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X78z21</a:t>
                      </a:r>
                      <a:endParaRPr lang="ru-RU" sz="2500" dirty="0">
                        <a:solidFill>
                          <a:schemeClr val="tx1"/>
                        </a:solidFill>
                        <a:latin typeface="PT Root UI" pitchFamily="34" charset="-52"/>
                        <a:ea typeface="PT Root UI" pitchFamily="34" charset="-52"/>
                      </a:endParaRP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tx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2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,010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115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332">
                <a:tc>
                  <a:txBody>
                    <a:bodyPr/>
                    <a:lstStyle/>
                    <a:p>
                      <a:pPr algn="l"/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ß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21x19</a:t>
                      </a:r>
                      <a:endParaRPr lang="ru-RU" sz="2500" dirty="0">
                        <a:solidFill>
                          <a:schemeClr val="tx1"/>
                        </a:solidFill>
                        <a:latin typeface="PT Root UI" pitchFamily="34" charset="-52"/>
                        <a:ea typeface="PT Root UI" pitchFamily="34" charset="-52"/>
                      </a:endParaRP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500" dirty="0">
                          <a:solidFill>
                            <a:schemeClr val="tx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0,94</a:t>
                      </a: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0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102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332">
                <a:tc>
                  <a:txBody>
                    <a:bodyPr/>
                    <a:lstStyle/>
                    <a:p>
                      <a:pPr marL="0" marR="0" lvl="0" indent="0" algn="l" defTabSz="32328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855∞3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tx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1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,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4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latin typeface="Calibri" pitchFamily="34" charset="0"/>
                          <a:ea typeface="PT Root UI" pitchFamily="34" charset="-52"/>
                        </a:rPr>
                        <a:t>45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500" dirty="0">
                          <a:solidFill>
                            <a:schemeClr val="tx1"/>
                          </a:solidFill>
                          <a:latin typeface="PT Root UI" pitchFamily="34" charset="-52"/>
                          <a:ea typeface="PT Root UI" pitchFamily="34" charset="-52"/>
                        </a:rPr>
                        <a:t>110</a:t>
                      </a:r>
                    </a:p>
                  </a:txBody>
                  <a:tcPr marL="63486" marR="63486" marT="31743" marB="3174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201156"/>
                  </a:ext>
                </a:extLst>
              </a:tr>
            </a:tbl>
          </a:graphicData>
        </a:graphic>
      </p:graphicFrame>
      <p:sp>
        <p:nvSpPr>
          <p:cNvPr id="127" name="Прямоугольник 55"/>
          <p:cNvSpPr>
            <a:spLocks noChangeArrowheads="1"/>
          </p:cNvSpPr>
          <p:nvPr/>
        </p:nvSpPr>
        <p:spPr bwMode="auto">
          <a:xfrm>
            <a:off x="444671" y="18104019"/>
            <a:ext cx="65385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Нумерацию рисунков и таблиц можно не вести, если нет ссылок в тексте.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62675" y="21235284"/>
            <a:ext cx="20191455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забываем о типографике (Символы можно копировать из этой шпаргалки):</a:t>
            </a:r>
          </a:p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 чёрточки:</a:t>
            </a:r>
          </a:p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Дефис 	Присоединение частиц: </a:t>
            </a:r>
            <a:r>
              <a:rPr lang="ru-RU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кто-то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9-го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префиксы: </a:t>
            </a:r>
            <a:r>
              <a:rPr lang="ru-RU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во-первых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сокращения: </a:t>
            </a:r>
            <a:r>
              <a:rPr lang="ru-RU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к-та</a:t>
            </a:r>
          </a:p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Короткое тире	Числовые диапазоны: </a:t>
            </a:r>
            <a:r>
              <a:rPr lang="ru-RU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90–100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ядро–оболочка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 Минус	В операциях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</a:t>
            </a:r>
            <a:r>
              <a:rPr lang="en-US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+ 5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отрицательные числа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−18</a:t>
            </a:r>
            <a:endParaRPr lang="ru-RU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Тире	Отсутствующий член предложения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 — наука, изучающая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…,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1 — 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и др.</a:t>
            </a:r>
          </a:p>
          <a:p>
            <a:pPr>
              <a:spcAft>
                <a:spcPts val="694"/>
              </a:spcAft>
            </a:pPr>
            <a:endParaRPr lang="ru-RU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Кавычки первого уровня: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»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угол: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°С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20°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Кратность/умножение: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×6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3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× 6</a:t>
            </a:r>
            <a:endParaRPr lang="ru-RU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446327" y="21066943"/>
            <a:ext cx="20191455" cy="0"/>
          </a:xfrm>
          <a:prstGeom prst="line">
            <a:avLst/>
          </a:prstGeom>
          <a:ln w="57150" cap="rnd">
            <a:gradFill>
              <a:gsLst>
                <a:gs pos="0">
                  <a:srgbClr val="FB5F53"/>
                </a:gs>
                <a:gs pos="51000">
                  <a:srgbClr val="A5CEE3"/>
                </a:gs>
                <a:gs pos="100000">
                  <a:srgbClr val="E971B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33290D7-167E-910F-F01B-45B3FED8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3"/>
          <a:stretch>
            <a:fillRect/>
          </a:stretch>
        </p:blipFill>
        <p:spPr>
          <a:xfrm>
            <a:off x="512782" y="15189014"/>
            <a:ext cx="6182424" cy="3035121"/>
          </a:xfrm>
          <a:prstGeom prst="rect">
            <a:avLst/>
          </a:prstGeom>
        </p:spPr>
      </p:pic>
      <p:cxnSp>
        <p:nvCxnSpPr>
          <p:cNvPr id="23" name="Прямая соединительная линия 135">
            <a:extLst>
              <a:ext uri="{FF2B5EF4-FFF2-40B4-BE49-F238E27FC236}">
                <a16:creationId xmlns:a16="http://schemas.microsoft.com/office/drawing/2014/main" id="{C3F3A457-DFB3-C4A1-C3D5-5D7F54FB346D}"/>
              </a:ext>
            </a:extLst>
          </p:cNvPr>
          <p:cNvCxnSpPr/>
          <p:nvPr/>
        </p:nvCxnSpPr>
        <p:spPr>
          <a:xfrm>
            <a:off x="446327" y="25891479"/>
            <a:ext cx="20191455" cy="0"/>
          </a:xfrm>
          <a:prstGeom prst="line">
            <a:avLst/>
          </a:prstGeom>
          <a:ln w="57150" cap="rnd">
            <a:gradFill>
              <a:gsLst>
                <a:gs pos="0">
                  <a:srgbClr val="FB5F53"/>
                </a:gs>
                <a:gs pos="51000">
                  <a:srgbClr val="A5CEE3"/>
                </a:gs>
                <a:gs pos="100000">
                  <a:srgbClr val="E971B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7">
            <a:extLst>
              <a:ext uri="{FF2B5EF4-FFF2-40B4-BE49-F238E27FC236}">
                <a16:creationId xmlns:a16="http://schemas.microsoft.com/office/drawing/2014/main" id="{10AB0141-4F0E-ACCD-1A6F-D271402061E0}"/>
              </a:ext>
            </a:extLst>
          </p:cNvPr>
          <p:cNvSpPr/>
          <p:nvPr/>
        </p:nvSpPr>
        <p:spPr>
          <a:xfrm>
            <a:off x="412366" y="26809778"/>
            <a:ext cx="2004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4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заключения или выводов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EBC0A5B2-0F0A-F270-16CF-4BC5CC30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61" y="26035495"/>
            <a:ext cx="979899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en-US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endParaRPr lang="en-US" altLang="en-US" sz="3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6864</TotalTime>
  <Words>551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PT Root UI</vt:lpstr>
      <vt:lpstr>Tahoma</vt:lpstr>
      <vt:lpstr>Office Theme</vt:lpstr>
      <vt:lpstr>PowerPoint Presentation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hydrophilization  of quantum dot for using as biolabels  Goftman V.V.1, Speranskaya E.S.1,2, Vostrikova A.M.1, Goryacheva I.Yu.1 1 Saratov State University named after N.G. Chernyshevsky, 410012 Saratov Astrakhanskaya str., 83  2 Ghent University, Belgium 9000 Ghent Harelbekestraat, 72</dc:title>
  <dc:creator>UGent</dc:creator>
  <cp:lastModifiedBy>31 Лаборатория</cp:lastModifiedBy>
  <cp:revision>534</cp:revision>
  <dcterms:created xsi:type="dcterms:W3CDTF">2014-02-24T13:15:22Z</dcterms:created>
  <dcterms:modified xsi:type="dcterms:W3CDTF">2026-03-13T12:11:21Z</dcterms:modified>
</cp:coreProperties>
</file>